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95" r:id="rId4"/>
  </p:sldMasterIdLst>
  <p:notesMasterIdLst>
    <p:notesMasterId r:id="rId18"/>
  </p:notesMasterIdLst>
  <p:sldIdLst>
    <p:sldId id="256" r:id="rId5"/>
    <p:sldId id="260" r:id="rId6"/>
    <p:sldId id="285" r:id="rId7"/>
    <p:sldId id="263" r:id="rId8"/>
    <p:sldId id="261" r:id="rId9"/>
    <p:sldId id="291" r:id="rId10"/>
    <p:sldId id="288" r:id="rId11"/>
    <p:sldId id="290" r:id="rId12"/>
    <p:sldId id="289" r:id="rId13"/>
    <p:sldId id="287" r:id="rId14"/>
    <p:sldId id="292" r:id="rId15"/>
    <p:sldId id="272" r:id="rId16"/>
    <p:sldId id="273" r:id="rId17"/>
  </p:sldIdLst>
  <p:sldSz cx="12192000" cy="6858000"/>
  <p:notesSz cx="6797675" cy="992822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03C7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6049CFA-36BC-4E57-85D7-3B33C982633E}" v="1" dt="2022-03-14T14:59:49.220"/>
  </p1510:revLst>
</p1510:revInfo>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015" autoAdjust="0"/>
    <p:restoredTop sz="94061" autoAdjust="0"/>
  </p:normalViewPr>
  <p:slideViewPr>
    <p:cSldViewPr snapToGrid="0">
      <p:cViewPr varScale="1">
        <p:scale>
          <a:sx n="72" d="100"/>
          <a:sy n="72" d="100"/>
        </p:scale>
        <p:origin x="576" y="66"/>
      </p:cViewPr>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theme" Target="theme/theme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microsoft.com/office/2015/10/relationships/revisionInfo" Target="revisionInfo.xml"/><Relationship Id="rId5" Type="http://schemas.openxmlformats.org/officeDocument/2006/relationships/slide" Target="slides/slide1.xml"/><Relationship Id="rId15" Type="http://schemas.openxmlformats.org/officeDocument/2006/relationships/slide" Target="slides/slide11.xml"/><Relationship Id="rId23" Type="http://schemas.microsoft.com/office/2016/11/relationships/changesInfo" Target="changesInfos/changesInfo1.xml"/><Relationship Id="rId10" Type="http://schemas.openxmlformats.org/officeDocument/2006/relationships/slide" Target="slides/slide6.xml"/><Relationship Id="rId19"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Isael Valdez" userId="da4c2c49-1f3e-4e7b-a3de-cbfdf221ec48" providerId="ADAL" clId="{26049CFA-36BC-4E57-85D7-3B33C982633E}"/>
    <pc:docChg chg="undo custSel modSld">
      <pc:chgData name="Isael Valdez" userId="da4c2c49-1f3e-4e7b-a3de-cbfdf221ec48" providerId="ADAL" clId="{26049CFA-36BC-4E57-85D7-3B33C982633E}" dt="2022-03-14T15:12:27.249" v="71" actId="20577"/>
      <pc:docMkLst>
        <pc:docMk/>
      </pc:docMkLst>
      <pc:sldChg chg="modSp mod">
        <pc:chgData name="Isael Valdez" userId="da4c2c49-1f3e-4e7b-a3de-cbfdf221ec48" providerId="ADAL" clId="{26049CFA-36BC-4E57-85D7-3B33C982633E}" dt="2022-03-14T14:56:14.400" v="5" actId="113"/>
        <pc:sldMkLst>
          <pc:docMk/>
          <pc:sldMk cId="1200843252" sldId="260"/>
        </pc:sldMkLst>
        <pc:spChg chg="mod">
          <ac:chgData name="Isael Valdez" userId="da4c2c49-1f3e-4e7b-a3de-cbfdf221ec48" providerId="ADAL" clId="{26049CFA-36BC-4E57-85D7-3B33C982633E}" dt="2022-03-14T14:56:14.400" v="5" actId="113"/>
          <ac:spMkLst>
            <pc:docMk/>
            <pc:sldMk cId="1200843252" sldId="260"/>
            <ac:spMk id="3" creationId="{46B2D103-19E9-4756-B937-4340127EC74A}"/>
          </ac:spMkLst>
        </pc:spChg>
      </pc:sldChg>
      <pc:sldChg chg="modSp mod">
        <pc:chgData name="Isael Valdez" userId="da4c2c49-1f3e-4e7b-a3de-cbfdf221ec48" providerId="ADAL" clId="{26049CFA-36BC-4E57-85D7-3B33C982633E}" dt="2022-03-14T15:02:18.424" v="41" actId="20577"/>
        <pc:sldMkLst>
          <pc:docMk/>
          <pc:sldMk cId="3681252689" sldId="261"/>
        </pc:sldMkLst>
        <pc:spChg chg="mod">
          <ac:chgData name="Isael Valdez" userId="da4c2c49-1f3e-4e7b-a3de-cbfdf221ec48" providerId="ADAL" clId="{26049CFA-36BC-4E57-85D7-3B33C982633E}" dt="2022-03-14T15:02:18.424" v="41" actId="20577"/>
          <ac:spMkLst>
            <pc:docMk/>
            <pc:sldMk cId="3681252689" sldId="261"/>
            <ac:spMk id="9" creationId="{A6495ED3-271F-4D61-BCB1-6F94E64371FD}"/>
          </ac:spMkLst>
        </pc:spChg>
      </pc:sldChg>
      <pc:sldChg chg="modSp mod">
        <pc:chgData name="Isael Valdez" userId="da4c2c49-1f3e-4e7b-a3de-cbfdf221ec48" providerId="ADAL" clId="{26049CFA-36BC-4E57-85D7-3B33C982633E}" dt="2022-03-14T15:12:27.249" v="71" actId="20577"/>
        <pc:sldMkLst>
          <pc:docMk/>
          <pc:sldMk cId="3226194172" sldId="272"/>
        </pc:sldMkLst>
        <pc:spChg chg="mod">
          <ac:chgData name="Isael Valdez" userId="da4c2c49-1f3e-4e7b-a3de-cbfdf221ec48" providerId="ADAL" clId="{26049CFA-36BC-4E57-85D7-3B33C982633E}" dt="2022-03-14T15:11:23.240" v="56" actId="20577"/>
          <ac:spMkLst>
            <pc:docMk/>
            <pc:sldMk cId="3226194172" sldId="272"/>
            <ac:spMk id="19" creationId="{895AC831-402B-46A6-ABCD-D7334029BB0B}"/>
          </ac:spMkLst>
        </pc:spChg>
        <pc:spChg chg="mod">
          <ac:chgData name="Isael Valdez" userId="da4c2c49-1f3e-4e7b-a3de-cbfdf221ec48" providerId="ADAL" clId="{26049CFA-36BC-4E57-85D7-3B33C982633E}" dt="2022-03-14T15:11:55.330" v="59" actId="20577"/>
          <ac:spMkLst>
            <pc:docMk/>
            <pc:sldMk cId="3226194172" sldId="272"/>
            <ac:spMk id="23" creationId="{15D9CFC2-5A04-48C4-969C-75279EAF092C}"/>
          </ac:spMkLst>
        </pc:spChg>
        <pc:spChg chg="mod">
          <ac:chgData name="Isael Valdez" userId="da4c2c49-1f3e-4e7b-a3de-cbfdf221ec48" providerId="ADAL" clId="{26049CFA-36BC-4E57-85D7-3B33C982633E}" dt="2022-03-14T15:12:27.249" v="71" actId="20577"/>
          <ac:spMkLst>
            <pc:docMk/>
            <pc:sldMk cId="3226194172" sldId="272"/>
            <ac:spMk id="29" creationId="{29DF0B41-2222-41FE-A045-823B98AC0E18}"/>
          </ac:spMkLst>
        </pc:spChg>
        <pc:spChg chg="mod">
          <ac:chgData name="Isael Valdez" userId="da4c2c49-1f3e-4e7b-a3de-cbfdf221ec48" providerId="ADAL" clId="{26049CFA-36BC-4E57-85D7-3B33C982633E}" dt="2022-03-14T15:12:11.929" v="67" actId="20577"/>
          <ac:spMkLst>
            <pc:docMk/>
            <pc:sldMk cId="3226194172" sldId="272"/>
            <ac:spMk id="36" creationId="{0EE23FAF-918F-4D60-A0A0-A0113793AB96}"/>
          </ac:spMkLst>
        </pc:spChg>
      </pc:sldChg>
      <pc:sldChg chg="addSp delSp modSp mod">
        <pc:chgData name="Isael Valdez" userId="da4c2c49-1f3e-4e7b-a3de-cbfdf221ec48" providerId="ADAL" clId="{26049CFA-36BC-4E57-85D7-3B33C982633E}" dt="2022-03-14T15:01:01.004" v="31" actId="208"/>
        <pc:sldMkLst>
          <pc:docMk/>
          <pc:sldMk cId="2654505816" sldId="285"/>
        </pc:sldMkLst>
        <pc:spChg chg="mod">
          <ac:chgData name="Isael Valdez" userId="da4c2c49-1f3e-4e7b-a3de-cbfdf221ec48" providerId="ADAL" clId="{26049CFA-36BC-4E57-85D7-3B33C982633E}" dt="2022-03-14T14:59:43.698" v="7" actId="1076"/>
          <ac:spMkLst>
            <pc:docMk/>
            <pc:sldMk cId="2654505816" sldId="285"/>
            <ac:spMk id="12" creationId="{B440B2FF-5C1E-4244-A437-86C71BFE4CA9}"/>
          </ac:spMkLst>
        </pc:spChg>
        <pc:spChg chg="mod">
          <ac:chgData name="Isael Valdez" userId="da4c2c49-1f3e-4e7b-a3de-cbfdf221ec48" providerId="ADAL" clId="{26049CFA-36BC-4E57-85D7-3B33C982633E}" dt="2022-03-14T15:01:01.004" v="31" actId="208"/>
          <ac:spMkLst>
            <pc:docMk/>
            <pc:sldMk cId="2654505816" sldId="285"/>
            <ac:spMk id="16" creationId="{A80C4AE9-C109-4684-9298-6AB9F0A0F509}"/>
          </ac:spMkLst>
        </pc:spChg>
        <pc:spChg chg="add mod">
          <ac:chgData name="Isael Valdez" userId="da4c2c49-1f3e-4e7b-a3de-cbfdf221ec48" providerId="ADAL" clId="{26049CFA-36BC-4E57-85D7-3B33C982633E}" dt="2022-03-14T15:00:13.215" v="29" actId="20577"/>
          <ac:spMkLst>
            <pc:docMk/>
            <pc:sldMk cId="2654505816" sldId="285"/>
            <ac:spMk id="17" creationId="{C2AEFCC2-04D1-47FC-B4A0-95116AC728CA}"/>
          </ac:spMkLst>
        </pc:spChg>
        <pc:picChg chg="del">
          <ac:chgData name="Isael Valdez" userId="da4c2c49-1f3e-4e7b-a3de-cbfdf221ec48" providerId="ADAL" clId="{26049CFA-36BC-4E57-85D7-3B33C982633E}" dt="2022-03-14T14:59:56.181" v="10" actId="478"/>
          <ac:picMkLst>
            <pc:docMk/>
            <pc:sldMk cId="2654505816" sldId="285"/>
            <ac:picMk id="14" creationId="{75100E9D-DCF7-4094-9C48-DDC11AFA2852}"/>
          </ac:picMkLst>
        </pc:picChg>
      </pc:sldChg>
      <pc:sldChg chg="modSp mod">
        <pc:chgData name="Isael Valdez" userId="da4c2c49-1f3e-4e7b-a3de-cbfdf221ec48" providerId="ADAL" clId="{26049CFA-36BC-4E57-85D7-3B33C982633E}" dt="2022-03-14T15:04:49.541" v="51" actId="113"/>
        <pc:sldMkLst>
          <pc:docMk/>
          <pc:sldMk cId="3010563032" sldId="288"/>
        </pc:sldMkLst>
        <pc:spChg chg="mod">
          <ac:chgData name="Isael Valdez" userId="da4c2c49-1f3e-4e7b-a3de-cbfdf221ec48" providerId="ADAL" clId="{26049CFA-36BC-4E57-85D7-3B33C982633E}" dt="2022-03-14T15:04:49.541" v="51" actId="113"/>
          <ac:spMkLst>
            <pc:docMk/>
            <pc:sldMk cId="3010563032" sldId="288"/>
            <ac:spMk id="3" creationId="{83BCA8C3-5E9F-4A3E-8E60-44CCCEEAFC1E}"/>
          </ac:spMkLst>
        </pc:spChg>
      </pc:sldChg>
      <pc:sldChg chg="modSp mod">
        <pc:chgData name="Isael Valdez" userId="da4c2c49-1f3e-4e7b-a3de-cbfdf221ec48" providerId="ADAL" clId="{26049CFA-36BC-4E57-85D7-3B33C982633E}" dt="2022-03-14T15:10:10.164" v="53" actId="20577"/>
        <pc:sldMkLst>
          <pc:docMk/>
          <pc:sldMk cId="1562720603" sldId="290"/>
        </pc:sldMkLst>
        <pc:spChg chg="mod">
          <ac:chgData name="Isael Valdez" userId="da4c2c49-1f3e-4e7b-a3de-cbfdf221ec48" providerId="ADAL" clId="{26049CFA-36BC-4E57-85D7-3B33C982633E}" dt="2022-03-14T15:10:10.164" v="53" actId="20577"/>
          <ac:spMkLst>
            <pc:docMk/>
            <pc:sldMk cId="1562720603" sldId="290"/>
            <ac:spMk id="3" creationId="{83BCA8C3-5E9F-4A3E-8E60-44CCCEEAFC1E}"/>
          </ac:spMkLst>
        </pc:spChg>
      </pc:sldChg>
    </pc:docChg>
  </pc:docChgLst>
  <pc:docChgLst>
    <pc:chgData name="Isael Valdez" userId="da4c2c49-1f3e-4e7b-a3de-cbfdf221ec48" providerId="ADAL" clId="{785019F1-DA6A-4BEA-BAF4-A9980C3CEEC4}"/>
    <pc:docChg chg="undo custSel modSld">
      <pc:chgData name="Isael Valdez" userId="da4c2c49-1f3e-4e7b-a3de-cbfdf221ec48" providerId="ADAL" clId="{785019F1-DA6A-4BEA-BAF4-A9980C3CEEC4}" dt="2022-03-11T14:15:14.962" v="12" actId="114"/>
      <pc:docMkLst>
        <pc:docMk/>
      </pc:docMkLst>
      <pc:sldChg chg="modSp mod">
        <pc:chgData name="Isael Valdez" userId="da4c2c49-1f3e-4e7b-a3de-cbfdf221ec48" providerId="ADAL" clId="{785019F1-DA6A-4BEA-BAF4-A9980C3CEEC4}" dt="2022-03-11T14:15:14.962" v="12" actId="114"/>
        <pc:sldMkLst>
          <pc:docMk/>
          <pc:sldMk cId="81807070" sldId="256"/>
        </pc:sldMkLst>
        <pc:spChg chg="mod">
          <ac:chgData name="Isael Valdez" userId="da4c2c49-1f3e-4e7b-a3de-cbfdf221ec48" providerId="ADAL" clId="{785019F1-DA6A-4BEA-BAF4-A9980C3CEEC4}" dt="2022-03-11T14:15:14.962" v="12" actId="114"/>
          <ac:spMkLst>
            <pc:docMk/>
            <pc:sldMk cId="81807070" sldId="256"/>
            <ac:spMk id="5" creationId="{134BA6EA-F530-487A-9472-57F494B346D3}"/>
          </ac:spMkLst>
        </pc:spChg>
      </pc:sldChg>
      <pc:sldChg chg="modSp mod">
        <pc:chgData name="Isael Valdez" userId="da4c2c49-1f3e-4e7b-a3de-cbfdf221ec48" providerId="ADAL" clId="{785019F1-DA6A-4BEA-BAF4-A9980C3CEEC4}" dt="2022-03-11T13:54:58.290" v="1" actId="27636"/>
        <pc:sldMkLst>
          <pc:docMk/>
          <pc:sldMk cId="3010563032" sldId="288"/>
        </pc:sldMkLst>
        <pc:spChg chg="mod">
          <ac:chgData name="Isael Valdez" userId="da4c2c49-1f3e-4e7b-a3de-cbfdf221ec48" providerId="ADAL" clId="{785019F1-DA6A-4BEA-BAF4-A9980C3CEEC4}" dt="2022-03-11T13:54:58.290" v="1" actId="27636"/>
          <ac:spMkLst>
            <pc:docMk/>
            <pc:sldMk cId="3010563032" sldId="288"/>
            <ac:spMk id="2" creationId="{B2109174-AB3D-467E-B3F5-6894208FFBFD}"/>
          </ac:spMkLst>
        </pc:spChg>
        <pc:spChg chg="mod">
          <ac:chgData name="Isael Valdez" userId="da4c2c49-1f3e-4e7b-a3de-cbfdf221ec48" providerId="ADAL" clId="{785019F1-DA6A-4BEA-BAF4-A9980C3CEEC4}" dt="2022-03-11T13:54:58.259" v="0" actId="27636"/>
          <ac:spMkLst>
            <pc:docMk/>
            <pc:sldMk cId="3010563032" sldId="288"/>
            <ac:spMk id="3" creationId="{83BCA8C3-5E9F-4A3E-8E60-44CCCEEAFC1E}"/>
          </ac:spMkLst>
        </pc:spChg>
      </pc:sldChg>
      <pc:sldChg chg="modSp mod">
        <pc:chgData name="Isael Valdez" userId="da4c2c49-1f3e-4e7b-a3de-cbfdf221ec48" providerId="ADAL" clId="{785019F1-DA6A-4BEA-BAF4-A9980C3CEEC4}" dt="2022-03-11T13:54:58.321" v="2" actId="27636"/>
        <pc:sldMkLst>
          <pc:docMk/>
          <pc:sldMk cId="1562720603" sldId="290"/>
        </pc:sldMkLst>
        <pc:spChg chg="mod">
          <ac:chgData name="Isael Valdez" userId="da4c2c49-1f3e-4e7b-a3de-cbfdf221ec48" providerId="ADAL" clId="{785019F1-DA6A-4BEA-BAF4-A9980C3CEEC4}" dt="2022-03-11T13:54:58.321" v="2" actId="27636"/>
          <ac:spMkLst>
            <pc:docMk/>
            <pc:sldMk cId="1562720603" sldId="290"/>
            <ac:spMk id="2" creationId="{B2109174-AB3D-467E-B3F5-6894208FFBFD}"/>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45659" cy="498135"/>
          </a:xfrm>
          <a:prstGeom prst="rect">
            <a:avLst/>
          </a:prstGeom>
        </p:spPr>
        <p:txBody>
          <a:bodyPr vert="horz" lIns="91440" tIns="45720" rIns="91440" bIns="45720" rtlCol="0"/>
          <a:lstStyle>
            <a:lvl1pPr algn="l">
              <a:defRPr sz="1200"/>
            </a:lvl1pPr>
          </a:lstStyle>
          <a:p>
            <a:endParaRPr lang="es-DO"/>
          </a:p>
        </p:txBody>
      </p:sp>
      <p:sp>
        <p:nvSpPr>
          <p:cNvPr id="3" name="Marcador de fecha 2"/>
          <p:cNvSpPr>
            <a:spLocks noGrp="1"/>
          </p:cNvSpPr>
          <p:nvPr>
            <p:ph type="dt" idx="1"/>
          </p:nvPr>
        </p:nvSpPr>
        <p:spPr>
          <a:xfrm>
            <a:off x="3850443" y="0"/>
            <a:ext cx="2945659" cy="498135"/>
          </a:xfrm>
          <a:prstGeom prst="rect">
            <a:avLst/>
          </a:prstGeom>
        </p:spPr>
        <p:txBody>
          <a:bodyPr vert="horz" lIns="91440" tIns="45720" rIns="91440" bIns="45720" rtlCol="0"/>
          <a:lstStyle>
            <a:lvl1pPr algn="r">
              <a:defRPr sz="1200"/>
            </a:lvl1pPr>
          </a:lstStyle>
          <a:p>
            <a:fld id="{A06B7133-E3FF-4360-B7E1-BB8EEE90592B}" type="datetimeFigureOut">
              <a:rPr lang="es-DO" smtClean="0"/>
              <a:t>14/3/2022</a:t>
            </a:fld>
            <a:endParaRPr lang="es-DO"/>
          </a:p>
        </p:txBody>
      </p:sp>
      <p:sp>
        <p:nvSpPr>
          <p:cNvPr id="4" name="Marcador de imagen de diapositiva 3"/>
          <p:cNvSpPr>
            <a:spLocks noGrp="1" noRot="1" noChangeAspect="1"/>
          </p:cNvSpPr>
          <p:nvPr>
            <p:ph type="sldImg" idx="2"/>
          </p:nvPr>
        </p:nvSpPr>
        <p:spPr>
          <a:xfrm>
            <a:off x="422275" y="1241425"/>
            <a:ext cx="5953125" cy="3349625"/>
          </a:xfrm>
          <a:prstGeom prst="rect">
            <a:avLst/>
          </a:prstGeom>
          <a:noFill/>
          <a:ln w="12700">
            <a:solidFill>
              <a:prstClr val="black"/>
            </a:solidFill>
          </a:ln>
        </p:spPr>
        <p:txBody>
          <a:bodyPr vert="horz" lIns="91440" tIns="45720" rIns="91440" bIns="45720" rtlCol="0" anchor="ctr"/>
          <a:lstStyle/>
          <a:p>
            <a:endParaRPr lang="es-DO"/>
          </a:p>
        </p:txBody>
      </p:sp>
      <p:sp>
        <p:nvSpPr>
          <p:cNvPr id="5" name="Marcador de notas 4"/>
          <p:cNvSpPr>
            <a:spLocks noGrp="1"/>
          </p:cNvSpPr>
          <p:nvPr>
            <p:ph type="body" sz="quarter" idx="3"/>
          </p:nvPr>
        </p:nvSpPr>
        <p:spPr>
          <a:xfrm>
            <a:off x="679768" y="4777958"/>
            <a:ext cx="5438140" cy="3909239"/>
          </a:xfrm>
          <a:prstGeom prst="rect">
            <a:avLst/>
          </a:prstGeom>
        </p:spPr>
        <p:txBody>
          <a:bodyPr vert="horz" lIns="91440" tIns="45720" rIns="91440" bIns="45720" rtlCol="0"/>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DO"/>
          </a:p>
        </p:txBody>
      </p:sp>
      <p:sp>
        <p:nvSpPr>
          <p:cNvPr id="6" name="Marcador de pie de página 5"/>
          <p:cNvSpPr>
            <a:spLocks noGrp="1"/>
          </p:cNvSpPr>
          <p:nvPr>
            <p:ph type="ftr" sz="quarter" idx="4"/>
          </p:nvPr>
        </p:nvSpPr>
        <p:spPr>
          <a:xfrm>
            <a:off x="0" y="9430091"/>
            <a:ext cx="2945659" cy="498134"/>
          </a:xfrm>
          <a:prstGeom prst="rect">
            <a:avLst/>
          </a:prstGeom>
        </p:spPr>
        <p:txBody>
          <a:bodyPr vert="horz" lIns="91440" tIns="45720" rIns="91440" bIns="45720" rtlCol="0" anchor="b"/>
          <a:lstStyle>
            <a:lvl1pPr algn="l">
              <a:defRPr sz="1200"/>
            </a:lvl1pPr>
          </a:lstStyle>
          <a:p>
            <a:endParaRPr lang="es-DO"/>
          </a:p>
        </p:txBody>
      </p:sp>
      <p:sp>
        <p:nvSpPr>
          <p:cNvPr id="7" name="Marcador de número de diapositiva 6"/>
          <p:cNvSpPr>
            <a:spLocks noGrp="1"/>
          </p:cNvSpPr>
          <p:nvPr>
            <p:ph type="sldNum" sz="quarter" idx="5"/>
          </p:nvPr>
        </p:nvSpPr>
        <p:spPr>
          <a:xfrm>
            <a:off x="3850443" y="9430091"/>
            <a:ext cx="2945659" cy="498134"/>
          </a:xfrm>
          <a:prstGeom prst="rect">
            <a:avLst/>
          </a:prstGeom>
        </p:spPr>
        <p:txBody>
          <a:bodyPr vert="horz" lIns="91440" tIns="45720" rIns="91440" bIns="45720" rtlCol="0" anchor="b"/>
          <a:lstStyle>
            <a:lvl1pPr algn="r">
              <a:defRPr sz="1200"/>
            </a:lvl1pPr>
          </a:lstStyle>
          <a:p>
            <a:fld id="{54CE7AA0-5817-45E0-9E86-52DE8A23DB8E}" type="slidenum">
              <a:rPr lang="es-DO" smtClean="0"/>
              <a:t>‹Nº›</a:t>
            </a:fld>
            <a:endParaRPr lang="es-DO"/>
          </a:p>
        </p:txBody>
      </p:sp>
    </p:spTree>
    <p:extLst>
      <p:ext uri="{BB962C8B-B14F-4D97-AF65-F5344CB8AC3E}">
        <p14:creationId xmlns:p14="http://schemas.microsoft.com/office/powerpoint/2010/main" val="50200584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DO" dirty="0"/>
          </a:p>
        </p:txBody>
      </p:sp>
      <p:sp>
        <p:nvSpPr>
          <p:cNvPr id="4" name="Marcador de número de diapositiva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F5D15393-F000-4DD8-A6B8-33E01FC180E6}" type="slidenum">
              <a:rPr kumimoji="0" lang="es-DO"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12</a:t>
            </a:fld>
            <a:endParaRPr kumimoji="0" lang="es-DO"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8698974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57DCA3F8-8D58-7E45-AE6A-38AB45BE4E59}" type="datetimeFigureOut">
              <a:rPr lang="es-DO" smtClean="0"/>
              <a:t>14/3/2022</a:t>
            </a:fld>
            <a:endParaRPr lang="es-DO"/>
          </a:p>
        </p:txBody>
      </p:sp>
      <p:sp>
        <p:nvSpPr>
          <p:cNvPr id="5" name="Footer Placeholder 4"/>
          <p:cNvSpPr>
            <a:spLocks noGrp="1"/>
          </p:cNvSpPr>
          <p:nvPr>
            <p:ph type="ftr" sz="quarter" idx="11"/>
          </p:nvPr>
        </p:nvSpPr>
        <p:spPr/>
        <p:txBody>
          <a:bodyPr/>
          <a:lstStyle/>
          <a:p>
            <a:endParaRPr lang="es-DO"/>
          </a:p>
        </p:txBody>
      </p:sp>
      <p:sp>
        <p:nvSpPr>
          <p:cNvPr id="6" name="Slide Number Placeholder 5"/>
          <p:cNvSpPr>
            <a:spLocks noGrp="1"/>
          </p:cNvSpPr>
          <p:nvPr>
            <p:ph type="sldNum" sz="quarter" idx="12"/>
          </p:nvPr>
        </p:nvSpPr>
        <p:spPr/>
        <p:txBody>
          <a:bodyPr/>
          <a:lstStyle/>
          <a:p>
            <a:fld id="{01D46BCB-7529-4E40-910B-B10B27EB8336}" type="slidenum">
              <a:rPr lang="es-DO" smtClean="0"/>
              <a:t>‹Nº›</a:t>
            </a:fld>
            <a:endParaRPr lang="es-DO"/>
          </a:p>
        </p:txBody>
      </p:sp>
    </p:spTree>
    <p:extLst>
      <p:ext uri="{BB962C8B-B14F-4D97-AF65-F5344CB8AC3E}">
        <p14:creationId xmlns:p14="http://schemas.microsoft.com/office/powerpoint/2010/main" val="195058607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7DCA3F8-8D58-7E45-AE6A-38AB45BE4E59}" type="datetimeFigureOut">
              <a:rPr lang="es-DO" smtClean="0"/>
              <a:t>14/3/2022</a:t>
            </a:fld>
            <a:endParaRPr lang="es-DO"/>
          </a:p>
        </p:txBody>
      </p:sp>
      <p:sp>
        <p:nvSpPr>
          <p:cNvPr id="5" name="Footer Placeholder 4"/>
          <p:cNvSpPr>
            <a:spLocks noGrp="1"/>
          </p:cNvSpPr>
          <p:nvPr>
            <p:ph type="ftr" sz="quarter" idx="11"/>
          </p:nvPr>
        </p:nvSpPr>
        <p:spPr/>
        <p:txBody>
          <a:bodyPr/>
          <a:lstStyle/>
          <a:p>
            <a:endParaRPr lang="es-DO"/>
          </a:p>
        </p:txBody>
      </p:sp>
      <p:sp>
        <p:nvSpPr>
          <p:cNvPr id="6" name="Slide Number Placeholder 5"/>
          <p:cNvSpPr>
            <a:spLocks noGrp="1"/>
          </p:cNvSpPr>
          <p:nvPr>
            <p:ph type="sldNum" sz="quarter" idx="12"/>
          </p:nvPr>
        </p:nvSpPr>
        <p:spPr/>
        <p:txBody>
          <a:bodyPr/>
          <a:lstStyle/>
          <a:p>
            <a:fld id="{01D46BCB-7529-4E40-910B-B10B27EB8336}" type="slidenum">
              <a:rPr lang="es-DO" smtClean="0"/>
              <a:t>‹Nº›</a:t>
            </a:fld>
            <a:endParaRPr lang="es-DO"/>
          </a:p>
        </p:txBody>
      </p:sp>
    </p:spTree>
    <p:extLst>
      <p:ext uri="{BB962C8B-B14F-4D97-AF65-F5344CB8AC3E}">
        <p14:creationId xmlns:p14="http://schemas.microsoft.com/office/powerpoint/2010/main" val="14702686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7DCA3F8-8D58-7E45-AE6A-38AB45BE4E59}" type="datetimeFigureOut">
              <a:rPr lang="es-DO" smtClean="0"/>
              <a:t>14/3/2022</a:t>
            </a:fld>
            <a:endParaRPr lang="es-DO"/>
          </a:p>
        </p:txBody>
      </p:sp>
      <p:sp>
        <p:nvSpPr>
          <p:cNvPr id="5" name="Footer Placeholder 4"/>
          <p:cNvSpPr>
            <a:spLocks noGrp="1"/>
          </p:cNvSpPr>
          <p:nvPr>
            <p:ph type="ftr" sz="quarter" idx="11"/>
          </p:nvPr>
        </p:nvSpPr>
        <p:spPr/>
        <p:txBody>
          <a:bodyPr/>
          <a:lstStyle/>
          <a:p>
            <a:endParaRPr lang="es-DO"/>
          </a:p>
        </p:txBody>
      </p:sp>
      <p:sp>
        <p:nvSpPr>
          <p:cNvPr id="6" name="Slide Number Placeholder 5"/>
          <p:cNvSpPr>
            <a:spLocks noGrp="1"/>
          </p:cNvSpPr>
          <p:nvPr>
            <p:ph type="sldNum" sz="quarter" idx="12"/>
          </p:nvPr>
        </p:nvSpPr>
        <p:spPr/>
        <p:txBody>
          <a:bodyPr/>
          <a:lstStyle/>
          <a:p>
            <a:fld id="{01D46BCB-7529-4E40-910B-B10B27EB8336}" type="slidenum">
              <a:rPr lang="es-DO" smtClean="0"/>
              <a:t>‹Nº›</a:t>
            </a:fld>
            <a:endParaRPr lang="es-DO"/>
          </a:p>
        </p:txBody>
      </p:sp>
    </p:spTree>
    <p:extLst>
      <p:ext uri="{BB962C8B-B14F-4D97-AF65-F5344CB8AC3E}">
        <p14:creationId xmlns:p14="http://schemas.microsoft.com/office/powerpoint/2010/main" val="27328241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7DCA3F8-8D58-7E45-AE6A-38AB45BE4E59}" type="datetimeFigureOut">
              <a:rPr lang="es-DO" smtClean="0"/>
              <a:t>14/3/2022</a:t>
            </a:fld>
            <a:endParaRPr lang="es-DO"/>
          </a:p>
        </p:txBody>
      </p:sp>
      <p:sp>
        <p:nvSpPr>
          <p:cNvPr id="5" name="Footer Placeholder 4"/>
          <p:cNvSpPr>
            <a:spLocks noGrp="1"/>
          </p:cNvSpPr>
          <p:nvPr>
            <p:ph type="ftr" sz="quarter" idx="11"/>
          </p:nvPr>
        </p:nvSpPr>
        <p:spPr/>
        <p:txBody>
          <a:bodyPr/>
          <a:lstStyle/>
          <a:p>
            <a:endParaRPr lang="es-DO"/>
          </a:p>
        </p:txBody>
      </p:sp>
      <p:sp>
        <p:nvSpPr>
          <p:cNvPr id="6" name="Slide Number Placeholder 5"/>
          <p:cNvSpPr>
            <a:spLocks noGrp="1"/>
          </p:cNvSpPr>
          <p:nvPr>
            <p:ph type="sldNum" sz="quarter" idx="12"/>
          </p:nvPr>
        </p:nvSpPr>
        <p:spPr/>
        <p:txBody>
          <a:bodyPr/>
          <a:lstStyle/>
          <a:p>
            <a:fld id="{01D46BCB-7529-4E40-910B-B10B27EB8336}" type="slidenum">
              <a:rPr lang="es-DO" smtClean="0"/>
              <a:t>‹Nº›</a:t>
            </a:fld>
            <a:endParaRPr lang="es-DO"/>
          </a:p>
        </p:txBody>
      </p:sp>
    </p:spTree>
    <p:extLst>
      <p:ext uri="{BB962C8B-B14F-4D97-AF65-F5344CB8AC3E}">
        <p14:creationId xmlns:p14="http://schemas.microsoft.com/office/powerpoint/2010/main" val="37772556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7DCA3F8-8D58-7E45-AE6A-38AB45BE4E59}" type="datetimeFigureOut">
              <a:rPr lang="es-DO" smtClean="0"/>
              <a:t>14/3/2022</a:t>
            </a:fld>
            <a:endParaRPr lang="es-DO"/>
          </a:p>
        </p:txBody>
      </p:sp>
      <p:sp>
        <p:nvSpPr>
          <p:cNvPr id="5" name="Footer Placeholder 4"/>
          <p:cNvSpPr>
            <a:spLocks noGrp="1"/>
          </p:cNvSpPr>
          <p:nvPr>
            <p:ph type="ftr" sz="quarter" idx="11"/>
          </p:nvPr>
        </p:nvSpPr>
        <p:spPr/>
        <p:txBody>
          <a:bodyPr/>
          <a:lstStyle/>
          <a:p>
            <a:endParaRPr lang="es-DO"/>
          </a:p>
        </p:txBody>
      </p:sp>
      <p:sp>
        <p:nvSpPr>
          <p:cNvPr id="6" name="Slide Number Placeholder 5"/>
          <p:cNvSpPr>
            <a:spLocks noGrp="1"/>
          </p:cNvSpPr>
          <p:nvPr>
            <p:ph type="sldNum" sz="quarter" idx="12"/>
          </p:nvPr>
        </p:nvSpPr>
        <p:spPr/>
        <p:txBody>
          <a:bodyPr/>
          <a:lstStyle/>
          <a:p>
            <a:fld id="{01D46BCB-7529-4E40-910B-B10B27EB8336}" type="slidenum">
              <a:rPr lang="es-DO" smtClean="0"/>
              <a:t>‹Nº›</a:t>
            </a:fld>
            <a:endParaRPr lang="es-DO"/>
          </a:p>
        </p:txBody>
      </p:sp>
    </p:spTree>
    <p:extLst>
      <p:ext uri="{BB962C8B-B14F-4D97-AF65-F5344CB8AC3E}">
        <p14:creationId xmlns:p14="http://schemas.microsoft.com/office/powerpoint/2010/main" val="217773069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57DCA3F8-8D58-7E45-AE6A-38AB45BE4E59}" type="datetimeFigureOut">
              <a:rPr lang="es-DO" smtClean="0"/>
              <a:t>14/3/2022</a:t>
            </a:fld>
            <a:endParaRPr lang="es-DO"/>
          </a:p>
        </p:txBody>
      </p:sp>
      <p:sp>
        <p:nvSpPr>
          <p:cNvPr id="6" name="Footer Placeholder 5"/>
          <p:cNvSpPr>
            <a:spLocks noGrp="1"/>
          </p:cNvSpPr>
          <p:nvPr>
            <p:ph type="ftr" sz="quarter" idx="11"/>
          </p:nvPr>
        </p:nvSpPr>
        <p:spPr/>
        <p:txBody>
          <a:bodyPr/>
          <a:lstStyle/>
          <a:p>
            <a:endParaRPr lang="es-DO"/>
          </a:p>
        </p:txBody>
      </p:sp>
      <p:sp>
        <p:nvSpPr>
          <p:cNvPr id="7" name="Slide Number Placeholder 6"/>
          <p:cNvSpPr>
            <a:spLocks noGrp="1"/>
          </p:cNvSpPr>
          <p:nvPr>
            <p:ph type="sldNum" sz="quarter" idx="12"/>
          </p:nvPr>
        </p:nvSpPr>
        <p:spPr/>
        <p:txBody>
          <a:bodyPr/>
          <a:lstStyle/>
          <a:p>
            <a:fld id="{01D46BCB-7529-4E40-910B-B10B27EB8336}" type="slidenum">
              <a:rPr lang="es-DO" smtClean="0"/>
              <a:t>‹Nº›</a:t>
            </a:fld>
            <a:endParaRPr lang="es-DO"/>
          </a:p>
        </p:txBody>
      </p:sp>
    </p:spTree>
    <p:extLst>
      <p:ext uri="{BB962C8B-B14F-4D97-AF65-F5344CB8AC3E}">
        <p14:creationId xmlns:p14="http://schemas.microsoft.com/office/powerpoint/2010/main" val="24525316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57DCA3F8-8D58-7E45-AE6A-38AB45BE4E59}" type="datetimeFigureOut">
              <a:rPr lang="es-DO" smtClean="0"/>
              <a:t>14/3/2022</a:t>
            </a:fld>
            <a:endParaRPr lang="es-DO"/>
          </a:p>
        </p:txBody>
      </p:sp>
      <p:sp>
        <p:nvSpPr>
          <p:cNvPr id="8" name="Footer Placeholder 7"/>
          <p:cNvSpPr>
            <a:spLocks noGrp="1"/>
          </p:cNvSpPr>
          <p:nvPr>
            <p:ph type="ftr" sz="quarter" idx="11"/>
          </p:nvPr>
        </p:nvSpPr>
        <p:spPr/>
        <p:txBody>
          <a:bodyPr/>
          <a:lstStyle/>
          <a:p>
            <a:endParaRPr lang="es-DO"/>
          </a:p>
        </p:txBody>
      </p:sp>
      <p:sp>
        <p:nvSpPr>
          <p:cNvPr id="9" name="Slide Number Placeholder 8"/>
          <p:cNvSpPr>
            <a:spLocks noGrp="1"/>
          </p:cNvSpPr>
          <p:nvPr>
            <p:ph type="sldNum" sz="quarter" idx="12"/>
          </p:nvPr>
        </p:nvSpPr>
        <p:spPr/>
        <p:txBody>
          <a:bodyPr/>
          <a:lstStyle/>
          <a:p>
            <a:fld id="{01D46BCB-7529-4E40-910B-B10B27EB8336}" type="slidenum">
              <a:rPr lang="es-DO" smtClean="0"/>
              <a:t>‹Nº›</a:t>
            </a:fld>
            <a:endParaRPr lang="es-DO"/>
          </a:p>
        </p:txBody>
      </p:sp>
    </p:spTree>
    <p:extLst>
      <p:ext uri="{BB962C8B-B14F-4D97-AF65-F5344CB8AC3E}">
        <p14:creationId xmlns:p14="http://schemas.microsoft.com/office/powerpoint/2010/main" val="3044381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57DCA3F8-8D58-7E45-AE6A-38AB45BE4E59}" type="datetimeFigureOut">
              <a:rPr lang="es-DO" smtClean="0"/>
              <a:t>14/3/2022</a:t>
            </a:fld>
            <a:endParaRPr lang="es-DO"/>
          </a:p>
        </p:txBody>
      </p:sp>
      <p:sp>
        <p:nvSpPr>
          <p:cNvPr id="4" name="Footer Placeholder 3"/>
          <p:cNvSpPr>
            <a:spLocks noGrp="1"/>
          </p:cNvSpPr>
          <p:nvPr>
            <p:ph type="ftr" sz="quarter" idx="11"/>
          </p:nvPr>
        </p:nvSpPr>
        <p:spPr/>
        <p:txBody>
          <a:bodyPr/>
          <a:lstStyle/>
          <a:p>
            <a:endParaRPr lang="es-DO"/>
          </a:p>
        </p:txBody>
      </p:sp>
      <p:sp>
        <p:nvSpPr>
          <p:cNvPr id="5" name="Slide Number Placeholder 4"/>
          <p:cNvSpPr>
            <a:spLocks noGrp="1"/>
          </p:cNvSpPr>
          <p:nvPr>
            <p:ph type="sldNum" sz="quarter" idx="12"/>
          </p:nvPr>
        </p:nvSpPr>
        <p:spPr/>
        <p:txBody>
          <a:bodyPr/>
          <a:lstStyle/>
          <a:p>
            <a:fld id="{01D46BCB-7529-4E40-910B-B10B27EB8336}" type="slidenum">
              <a:rPr lang="es-DO" smtClean="0"/>
              <a:t>‹Nº›</a:t>
            </a:fld>
            <a:endParaRPr lang="es-DO"/>
          </a:p>
        </p:txBody>
      </p:sp>
    </p:spTree>
    <p:extLst>
      <p:ext uri="{BB962C8B-B14F-4D97-AF65-F5344CB8AC3E}">
        <p14:creationId xmlns:p14="http://schemas.microsoft.com/office/powerpoint/2010/main" val="118374885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7DCA3F8-8D58-7E45-AE6A-38AB45BE4E59}" type="datetimeFigureOut">
              <a:rPr lang="es-DO" smtClean="0"/>
              <a:t>14/3/2022</a:t>
            </a:fld>
            <a:endParaRPr lang="es-DO"/>
          </a:p>
        </p:txBody>
      </p:sp>
      <p:sp>
        <p:nvSpPr>
          <p:cNvPr id="3" name="Footer Placeholder 2"/>
          <p:cNvSpPr>
            <a:spLocks noGrp="1"/>
          </p:cNvSpPr>
          <p:nvPr>
            <p:ph type="ftr" sz="quarter" idx="11"/>
          </p:nvPr>
        </p:nvSpPr>
        <p:spPr/>
        <p:txBody>
          <a:bodyPr/>
          <a:lstStyle/>
          <a:p>
            <a:endParaRPr lang="es-DO"/>
          </a:p>
        </p:txBody>
      </p:sp>
      <p:sp>
        <p:nvSpPr>
          <p:cNvPr id="4" name="Slide Number Placeholder 3"/>
          <p:cNvSpPr>
            <a:spLocks noGrp="1"/>
          </p:cNvSpPr>
          <p:nvPr>
            <p:ph type="sldNum" sz="quarter" idx="12"/>
          </p:nvPr>
        </p:nvSpPr>
        <p:spPr/>
        <p:txBody>
          <a:bodyPr/>
          <a:lstStyle/>
          <a:p>
            <a:fld id="{01D46BCB-7529-4E40-910B-B10B27EB8336}" type="slidenum">
              <a:rPr lang="es-DO" smtClean="0"/>
              <a:t>‹Nº›</a:t>
            </a:fld>
            <a:endParaRPr lang="es-DO"/>
          </a:p>
        </p:txBody>
      </p:sp>
    </p:spTree>
    <p:extLst>
      <p:ext uri="{BB962C8B-B14F-4D97-AF65-F5344CB8AC3E}">
        <p14:creationId xmlns:p14="http://schemas.microsoft.com/office/powerpoint/2010/main" val="198418233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57DCA3F8-8D58-7E45-AE6A-38AB45BE4E59}" type="datetimeFigureOut">
              <a:rPr lang="es-DO" smtClean="0"/>
              <a:t>14/3/2022</a:t>
            </a:fld>
            <a:endParaRPr lang="es-DO"/>
          </a:p>
        </p:txBody>
      </p:sp>
      <p:sp>
        <p:nvSpPr>
          <p:cNvPr id="6" name="Footer Placeholder 5"/>
          <p:cNvSpPr>
            <a:spLocks noGrp="1"/>
          </p:cNvSpPr>
          <p:nvPr>
            <p:ph type="ftr" sz="quarter" idx="11"/>
          </p:nvPr>
        </p:nvSpPr>
        <p:spPr/>
        <p:txBody>
          <a:bodyPr/>
          <a:lstStyle/>
          <a:p>
            <a:endParaRPr lang="es-DO"/>
          </a:p>
        </p:txBody>
      </p:sp>
      <p:sp>
        <p:nvSpPr>
          <p:cNvPr id="7" name="Slide Number Placeholder 6"/>
          <p:cNvSpPr>
            <a:spLocks noGrp="1"/>
          </p:cNvSpPr>
          <p:nvPr>
            <p:ph type="sldNum" sz="quarter" idx="12"/>
          </p:nvPr>
        </p:nvSpPr>
        <p:spPr/>
        <p:txBody>
          <a:bodyPr/>
          <a:lstStyle/>
          <a:p>
            <a:fld id="{01D46BCB-7529-4E40-910B-B10B27EB8336}" type="slidenum">
              <a:rPr lang="es-DO" smtClean="0"/>
              <a:t>‹Nº›</a:t>
            </a:fld>
            <a:endParaRPr lang="es-DO"/>
          </a:p>
        </p:txBody>
      </p:sp>
    </p:spTree>
    <p:extLst>
      <p:ext uri="{BB962C8B-B14F-4D97-AF65-F5344CB8AC3E}">
        <p14:creationId xmlns:p14="http://schemas.microsoft.com/office/powerpoint/2010/main" val="42302399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57DCA3F8-8D58-7E45-AE6A-38AB45BE4E59}" type="datetimeFigureOut">
              <a:rPr lang="es-DO" smtClean="0"/>
              <a:t>14/3/2022</a:t>
            </a:fld>
            <a:endParaRPr lang="es-DO"/>
          </a:p>
        </p:txBody>
      </p:sp>
      <p:sp>
        <p:nvSpPr>
          <p:cNvPr id="6" name="Footer Placeholder 5"/>
          <p:cNvSpPr>
            <a:spLocks noGrp="1"/>
          </p:cNvSpPr>
          <p:nvPr>
            <p:ph type="ftr" sz="quarter" idx="11"/>
          </p:nvPr>
        </p:nvSpPr>
        <p:spPr/>
        <p:txBody>
          <a:bodyPr/>
          <a:lstStyle/>
          <a:p>
            <a:endParaRPr lang="es-DO"/>
          </a:p>
        </p:txBody>
      </p:sp>
      <p:sp>
        <p:nvSpPr>
          <p:cNvPr id="7" name="Slide Number Placeholder 6"/>
          <p:cNvSpPr>
            <a:spLocks noGrp="1"/>
          </p:cNvSpPr>
          <p:nvPr>
            <p:ph type="sldNum" sz="quarter" idx="12"/>
          </p:nvPr>
        </p:nvSpPr>
        <p:spPr/>
        <p:txBody>
          <a:bodyPr/>
          <a:lstStyle/>
          <a:p>
            <a:fld id="{01D46BCB-7529-4E40-910B-B10B27EB8336}" type="slidenum">
              <a:rPr lang="es-DO" smtClean="0"/>
              <a:t>‹Nº›</a:t>
            </a:fld>
            <a:endParaRPr lang="es-DO"/>
          </a:p>
        </p:txBody>
      </p:sp>
    </p:spTree>
    <p:extLst>
      <p:ext uri="{BB962C8B-B14F-4D97-AF65-F5344CB8AC3E}">
        <p14:creationId xmlns:p14="http://schemas.microsoft.com/office/powerpoint/2010/main" val="2001493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7DCA3F8-8D58-7E45-AE6A-38AB45BE4E59}" type="datetimeFigureOut">
              <a:rPr lang="es-DO" smtClean="0"/>
              <a:t>14/3/2022</a:t>
            </a:fld>
            <a:endParaRPr lang="es-DO"/>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DO"/>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1D46BCB-7529-4E40-910B-B10B27EB8336}" type="slidenum">
              <a:rPr lang="es-DO" smtClean="0"/>
              <a:t>‹Nº›</a:t>
            </a:fld>
            <a:endParaRPr lang="es-DO"/>
          </a:p>
        </p:txBody>
      </p:sp>
    </p:spTree>
    <p:extLst>
      <p:ext uri="{BB962C8B-B14F-4D97-AF65-F5344CB8AC3E}">
        <p14:creationId xmlns:p14="http://schemas.microsoft.com/office/powerpoint/2010/main" val="504921426"/>
      </p:ext>
    </p:extLst>
  </p:cSld>
  <p:clrMap bg1="lt1" tx1="dk1" bg2="lt2" tx2="dk2" accent1="accent1" accent2="accent2" accent3="accent3" accent4="accent4" accent5="accent5" accent6="accent6" hlink="hlink" folHlink="folHlink"/>
  <p:sldLayoutIdLst>
    <p:sldLayoutId id="2147483796" r:id="rId1"/>
    <p:sldLayoutId id="2147483797" r:id="rId2"/>
    <p:sldLayoutId id="2147483798" r:id="rId3"/>
    <p:sldLayoutId id="2147483799" r:id="rId4"/>
    <p:sldLayoutId id="2147483800" r:id="rId5"/>
    <p:sldLayoutId id="2147483801" r:id="rId6"/>
    <p:sldLayoutId id="2147483802" r:id="rId7"/>
    <p:sldLayoutId id="2147483803" r:id="rId8"/>
    <p:sldLayoutId id="2147483804" r:id="rId9"/>
    <p:sldLayoutId id="2147483805" r:id="rId10"/>
    <p:sldLayoutId id="2147483806"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image" Target="../media/image9.jpeg"/><Relationship Id="rId3" Type="http://schemas.openxmlformats.org/officeDocument/2006/relationships/image" Target="../media/image4.png"/><Relationship Id="rId7" Type="http://schemas.openxmlformats.org/officeDocument/2006/relationships/image" Target="../media/image8.gif"/><Relationship Id="rId2" Type="http://schemas.openxmlformats.org/officeDocument/2006/relationships/image" Target="../media/image3.jpeg"/><Relationship Id="rId1" Type="http://schemas.openxmlformats.org/officeDocument/2006/relationships/slideLayout" Target="../slideLayouts/slideLayout2.xml"/><Relationship Id="rId6" Type="http://schemas.openxmlformats.org/officeDocument/2006/relationships/image" Target="../media/image7.jpeg"/><Relationship Id="rId5" Type="http://schemas.openxmlformats.org/officeDocument/2006/relationships/image" Target="../media/image6.png"/><Relationship Id="rId10" Type="http://schemas.openxmlformats.org/officeDocument/2006/relationships/image" Target="../media/image2.png"/><Relationship Id="rId4" Type="http://schemas.openxmlformats.org/officeDocument/2006/relationships/image" Target="../media/image5.png"/><Relationship Id="rId9" Type="http://schemas.openxmlformats.org/officeDocument/2006/relationships/image" Target="../media/image10.png"/></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8" Type="http://schemas.openxmlformats.org/officeDocument/2006/relationships/image" Target="../media/image15.png"/><Relationship Id="rId3" Type="http://schemas.openxmlformats.org/officeDocument/2006/relationships/image" Target="../media/image11.jpeg"/><Relationship Id="rId7" Type="http://schemas.openxmlformats.org/officeDocument/2006/relationships/image" Target="../media/image14.png"/><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image" Target="../media/image13.png"/><Relationship Id="rId11" Type="http://schemas.openxmlformats.org/officeDocument/2006/relationships/image" Target="../media/image2.png"/><Relationship Id="rId5" Type="http://schemas.openxmlformats.org/officeDocument/2006/relationships/image" Target="../media/image8.gif"/><Relationship Id="rId10" Type="http://schemas.openxmlformats.org/officeDocument/2006/relationships/image" Target="../media/image17.png"/><Relationship Id="rId4" Type="http://schemas.openxmlformats.org/officeDocument/2006/relationships/image" Target="../media/image12.jpeg"/><Relationship Id="rId9" Type="http://schemas.openxmlformats.org/officeDocument/2006/relationships/image" Target="../media/image16.png"/></Relationships>
</file>

<file path=ppt/slides/_rels/slide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7">
            <a:extLst>
              <a:ext uri="{FF2B5EF4-FFF2-40B4-BE49-F238E27FC236}">
                <a16:creationId xmlns:a16="http://schemas.microsoft.com/office/drawing/2014/main" id="{134BA6EA-F530-487A-9472-57F494B346D3}"/>
              </a:ext>
            </a:extLst>
          </p:cNvPr>
          <p:cNvSpPr>
            <a:spLocks noGrp="1"/>
          </p:cNvSpPr>
          <p:nvPr>
            <p:ph type="ctrTitle"/>
          </p:nvPr>
        </p:nvSpPr>
        <p:spPr>
          <a:xfrm>
            <a:off x="1236452" y="2892738"/>
            <a:ext cx="9719094" cy="2347415"/>
          </a:xfrm>
        </p:spPr>
        <p:txBody>
          <a:bodyPr>
            <a:normAutofit fontScale="90000"/>
          </a:bodyPr>
          <a:lstStyle/>
          <a:p>
            <a:r>
              <a:rPr lang="es-ES" sz="3600" b="1" dirty="0">
                <a:solidFill>
                  <a:srgbClr val="203C73"/>
                </a:solidFill>
                <a:latin typeface="Palatino Linotype" panose="02040502050505030304" pitchFamily="18" charset="0"/>
                <a:ea typeface="Federo"/>
                <a:cs typeface="Federo"/>
                <a:sym typeface="Federo"/>
              </a:rPr>
              <a:t>Conformación de las Comisiones de Integridad y Cumplimiento Normativo (CIGCN)</a:t>
            </a:r>
            <a:br>
              <a:rPr lang="es-ES" sz="3600" b="1" dirty="0">
                <a:solidFill>
                  <a:srgbClr val="203C73"/>
                </a:solidFill>
                <a:latin typeface="Palatino Linotype" panose="02040502050505030304" pitchFamily="18" charset="0"/>
                <a:ea typeface="Federo"/>
                <a:cs typeface="Federo"/>
                <a:sym typeface="Federo"/>
              </a:rPr>
            </a:br>
            <a:br>
              <a:rPr lang="es-ES" sz="3600" b="1" dirty="0">
                <a:solidFill>
                  <a:srgbClr val="203C73"/>
                </a:solidFill>
                <a:latin typeface="Palatino Linotype" panose="02040502050505030304" pitchFamily="18" charset="0"/>
                <a:ea typeface="Federo"/>
                <a:cs typeface="Federo"/>
                <a:sym typeface="Federo"/>
              </a:rPr>
            </a:br>
            <a:r>
              <a:rPr lang="es-ES" sz="3200" b="1" dirty="0">
                <a:solidFill>
                  <a:srgbClr val="FF0000"/>
                </a:solidFill>
                <a:latin typeface="Palatino Linotype" panose="02040502050505030304" pitchFamily="18" charset="0"/>
                <a:ea typeface="Federo"/>
                <a:cs typeface="Federo"/>
                <a:sym typeface="Federo"/>
              </a:rPr>
              <a:t>Fase de Desarrollo del Proceso Electoral </a:t>
            </a:r>
            <a:br>
              <a:rPr lang="es-ES" sz="3600" b="1" dirty="0">
                <a:solidFill>
                  <a:srgbClr val="FF0000"/>
                </a:solidFill>
                <a:latin typeface="Palatino Linotype" panose="02040502050505030304" pitchFamily="18" charset="0"/>
                <a:ea typeface="Federo"/>
                <a:cs typeface="Federo"/>
                <a:sym typeface="Federo"/>
              </a:rPr>
            </a:br>
            <a:r>
              <a:rPr lang="es-ES" sz="2800" b="1" dirty="0">
                <a:solidFill>
                  <a:srgbClr val="FF0000"/>
                </a:solidFill>
                <a:latin typeface="Palatino Linotype" panose="02040502050505030304" pitchFamily="18" charset="0"/>
                <a:ea typeface="Federo"/>
                <a:cs typeface="Federo"/>
                <a:sym typeface="Federo"/>
              </a:rPr>
              <a:t>En cumplimiento del Decreto 791-21</a:t>
            </a:r>
            <a:r>
              <a:rPr lang="es-ES" sz="3600" b="1" dirty="0">
                <a:solidFill>
                  <a:srgbClr val="FF0000"/>
                </a:solidFill>
                <a:latin typeface="Palatino Linotype" panose="02040502050505030304" pitchFamily="18" charset="0"/>
                <a:ea typeface="Federo"/>
                <a:cs typeface="Federo"/>
                <a:sym typeface="Federo"/>
              </a:rPr>
              <a:t>.</a:t>
            </a:r>
            <a:endParaRPr lang="en-US" sz="2200" b="1" dirty="0">
              <a:solidFill>
                <a:srgbClr val="FF0000"/>
              </a:solidFill>
              <a:latin typeface="Palatino Linotype" panose="02040502050505030304" pitchFamily="18" charset="0"/>
            </a:endParaRPr>
          </a:p>
        </p:txBody>
      </p:sp>
      <p:sp>
        <p:nvSpPr>
          <p:cNvPr id="6" name="Rectangle 4">
            <a:extLst>
              <a:ext uri="{FF2B5EF4-FFF2-40B4-BE49-F238E27FC236}">
                <a16:creationId xmlns:a16="http://schemas.microsoft.com/office/drawing/2014/main" id="{49E05E57-B508-4F03-827E-A165902C4C9C}"/>
              </a:ext>
            </a:extLst>
          </p:cNvPr>
          <p:cNvSpPr/>
          <p:nvPr/>
        </p:nvSpPr>
        <p:spPr>
          <a:xfrm>
            <a:off x="0" y="0"/>
            <a:ext cx="12192000" cy="925551"/>
          </a:xfrm>
          <a:prstGeom prst="rect">
            <a:avLst/>
          </a:prstGeom>
          <a:solidFill>
            <a:srgbClr val="203C7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aseline="-25000" dirty="0"/>
          </a:p>
        </p:txBody>
      </p:sp>
      <p:pic>
        <p:nvPicPr>
          <p:cNvPr id="7" name="Picture 6" descr="Logo&#10;&#10;Description automatically generated with medium confidence">
            <a:extLst>
              <a:ext uri="{FF2B5EF4-FFF2-40B4-BE49-F238E27FC236}">
                <a16:creationId xmlns:a16="http://schemas.microsoft.com/office/drawing/2014/main" id="{1BB46FA4-3F1E-467A-B72D-88BC71DF475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598323" y="219050"/>
            <a:ext cx="4995353" cy="1598994"/>
          </a:xfrm>
          <a:prstGeom prst="rect">
            <a:avLst/>
          </a:prstGeom>
        </p:spPr>
      </p:pic>
    </p:spTree>
    <p:extLst>
      <p:ext uri="{BB962C8B-B14F-4D97-AF65-F5344CB8AC3E}">
        <p14:creationId xmlns:p14="http://schemas.microsoft.com/office/powerpoint/2010/main" val="8180707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6DAA515-3753-49F9-B06A-EB140BAA337B}"/>
              </a:ext>
            </a:extLst>
          </p:cNvPr>
          <p:cNvSpPr>
            <a:spLocks noGrp="1"/>
          </p:cNvSpPr>
          <p:nvPr>
            <p:ph type="title"/>
          </p:nvPr>
        </p:nvSpPr>
        <p:spPr>
          <a:xfrm>
            <a:off x="985746" y="215867"/>
            <a:ext cx="9179443" cy="1033669"/>
          </a:xfrm>
        </p:spPr>
        <p:txBody>
          <a:bodyPr>
            <a:normAutofit/>
          </a:bodyPr>
          <a:lstStyle/>
          <a:p>
            <a:r>
              <a:rPr lang="es-ES" sz="2800" b="1" dirty="0">
                <a:solidFill>
                  <a:srgbClr val="FF0000"/>
                </a:solidFill>
                <a:latin typeface="Palatino Linotype" panose="02040502050505030304" pitchFamily="18" charset="0"/>
              </a:rPr>
              <a:t>Fase de Desarrollo del Proceso Electoral</a:t>
            </a:r>
            <a:endParaRPr lang="es-DO" sz="2800" b="1" dirty="0">
              <a:solidFill>
                <a:srgbClr val="FF0000"/>
              </a:solidFill>
              <a:latin typeface="Palatino Linotype" panose="02040502050505030304" pitchFamily="18" charset="0"/>
            </a:endParaRPr>
          </a:p>
        </p:txBody>
      </p:sp>
      <p:sp>
        <p:nvSpPr>
          <p:cNvPr id="37" name="Rectángulo: esquinas redondeadas 36">
            <a:extLst>
              <a:ext uri="{FF2B5EF4-FFF2-40B4-BE49-F238E27FC236}">
                <a16:creationId xmlns:a16="http://schemas.microsoft.com/office/drawing/2014/main" id="{D8B36828-8BA6-4E15-9972-6A3E02F32A37}"/>
              </a:ext>
            </a:extLst>
          </p:cNvPr>
          <p:cNvSpPr/>
          <p:nvPr/>
        </p:nvSpPr>
        <p:spPr>
          <a:xfrm>
            <a:off x="1639022" y="4330651"/>
            <a:ext cx="2521361" cy="1922848"/>
          </a:xfrm>
          <a:prstGeom prst="roundRect">
            <a:avLst/>
          </a:prstGeom>
          <a:noFill/>
          <a:ln w="9525" cap="flat" cmpd="sng" algn="ctr">
            <a:solidFill>
              <a:srgbClr val="C00000"/>
            </a:solidFill>
            <a:prstDash val="solid"/>
            <a:round/>
            <a:headEnd type="none" w="med" len="med"/>
            <a:tailEnd type="none" w="med" len="med"/>
          </a:ln>
        </p:spPr>
        <p:style>
          <a:lnRef idx="0">
            <a:scrgbClr r="0" g="0" b="0"/>
          </a:lnRef>
          <a:fillRef idx="0">
            <a:scrgbClr r="0" g="0" b="0"/>
          </a:fillRef>
          <a:effectRef idx="0">
            <a:scrgbClr r="0" g="0" b="0"/>
          </a:effectRef>
          <a:fontRef idx="minor">
            <a:schemeClr val="dk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s-ES" sz="1600" b="1"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lang="es-ES" sz="1600" b="1" dirty="0">
              <a:solidFill>
                <a:prstClr val="black"/>
              </a:solidFill>
              <a:latin typeface="Calibri" panose="020F0502020204030204"/>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s-ES" sz="1600" b="1"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lang="es-ES" sz="1600" b="1" dirty="0">
              <a:solidFill>
                <a:prstClr val="black"/>
              </a:solidFill>
              <a:latin typeface="Calibri" panose="020F0502020204030204"/>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s-ES" sz="1600" b="1" i="0" u="none" strike="noStrike" kern="1200" cap="none" spc="0" normalizeH="0" baseline="0" noProof="0" dirty="0">
              <a:ln>
                <a:noFill/>
              </a:ln>
              <a:solidFill>
                <a:prstClr val="black"/>
              </a:solidFill>
              <a:effectLst/>
              <a:uLnTx/>
              <a:uFillTx/>
              <a:latin typeface="Calibri" panose="020F0502020204030204"/>
              <a:ea typeface="+mn-ea"/>
              <a:cs typeface="+mn-cs"/>
            </a:endParaRPr>
          </a:p>
          <a:p>
            <a:pPr marR="0" lvl="0" indent="0" algn="ctr" fontAlgn="auto">
              <a:lnSpc>
                <a:spcPct val="100000"/>
              </a:lnSpc>
              <a:spcBef>
                <a:spcPts val="0"/>
              </a:spcBef>
              <a:spcAft>
                <a:spcPts val="0"/>
              </a:spcAft>
              <a:buClrTx/>
              <a:buSzTx/>
              <a:buFontTx/>
              <a:buNone/>
              <a:tabLst/>
              <a:defRPr/>
            </a:pPr>
            <a:r>
              <a:rPr lang="es-ES" sz="1400" b="1" dirty="0">
                <a:solidFill>
                  <a:schemeClr val="tx1"/>
                </a:solidFill>
                <a:latin typeface="Palatino Linotype" panose="02040502050505030304" pitchFamily="18" charset="0"/>
              </a:rPr>
              <a:t>Elección y Sensibilización Miembros de mesa sobre sufragio</a:t>
            </a:r>
            <a:endParaRPr lang="es-DO" sz="1400" b="1" dirty="0">
              <a:solidFill>
                <a:schemeClr val="tx1"/>
              </a:solidFill>
              <a:latin typeface="Palatino Linotype" panose="02040502050505030304" pitchFamily="18" charset="0"/>
            </a:endParaRPr>
          </a:p>
        </p:txBody>
      </p:sp>
      <p:sp>
        <p:nvSpPr>
          <p:cNvPr id="24" name="Flecha: a la derecha con muesca 23">
            <a:extLst>
              <a:ext uri="{FF2B5EF4-FFF2-40B4-BE49-F238E27FC236}">
                <a16:creationId xmlns:a16="http://schemas.microsoft.com/office/drawing/2014/main" id="{8E37F1EC-B5AB-431C-8F67-7EDF1EF18C43}"/>
              </a:ext>
            </a:extLst>
          </p:cNvPr>
          <p:cNvSpPr/>
          <p:nvPr/>
        </p:nvSpPr>
        <p:spPr>
          <a:xfrm rot="10800000">
            <a:off x="4773150" y="4920695"/>
            <a:ext cx="978408" cy="484632"/>
          </a:xfrm>
          <a:prstGeom prst="notchedRightArrow">
            <a:avLst/>
          </a:prstGeom>
          <a:solidFill>
            <a:srgbClr val="002060"/>
          </a:solidFill>
        </p:spPr>
        <p:style>
          <a:lnRef idx="1">
            <a:schemeClr val="dk1"/>
          </a:lnRef>
          <a:fillRef idx="2">
            <a:schemeClr val="dk1"/>
          </a:fillRef>
          <a:effectRef idx="1">
            <a:schemeClr val="dk1"/>
          </a:effectRef>
          <a:fontRef idx="minor">
            <a:schemeClr val="dk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s-DO"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13" name="Rectángulo: esquinas redondeadas 12">
            <a:extLst>
              <a:ext uri="{FF2B5EF4-FFF2-40B4-BE49-F238E27FC236}">
                <a16:creationId xmlns:a16="http://schemas.microsoft.com/office/drawing/2014/main" id="{AED672ED-40DF-4F79-8679-9BE0327AA668}"/>
              </a:ext>
            </a:extLst>
          </p:cNvPr>
          <p:cNvSpPr/>
          <p:nvPr/>
        </p:nvSpPr>
        <p:spPr>
          <a:xfrm>
            <a:off x="985746" y="1449728"/>
            <a:ext cx="1937011" cy="1995871"/>
          </a:xfrm>
          <a:prstGeom prst="roundRect">
            <a:avLst/>
          </a:prstGeom>
          <a:noFill/>
          <a:ln w="9525" cap="flat" cmpd="sng" algn="ctr">
            <a:solidFill>
              <a:srgbClr val="C00000"/>
            </a:solidFill>
            <a:prstDash val="solid"/>
            <a:round/>
            <a:headEnd type="none" w="med" len="med"/>
            <a:tailEnd type="none" w="med" len="med"/>
          </a:ln>
        </p:spPr>
        <p:style>
          <a:lnRef idx="0">
            <a:scrgbClr r="0" g="0" b="0"/>
          </a:lnRef>
          <a:fillRef idx="0">
            <a:scrgbClr r="0" g="0" b="0"/>
          </a:fillRef>
          <a:effectRef idx="0">
            <a:scrgbClr r="0" g="0" b="0"/>
          </a:effectRef>
          <a:fontRef idx="minor">
            <a:schemeClr val="accent1"/>
          </a:fontRef>
        </p:style>
        <p:txBody>
          <a:bodyPr rtlCol="0" anchor="ctr"/>
          <a:lstStyle/>
          <a:p>
            <a:pPr algn="ctr"/>
            <a:endParaRPr lang="es-ES" b="1" dirty="0">
              <a:solidFill>
                <a:schemeClr val="tx1"/>
              </a:solidFill>
            </a:endParaRPr>
          </a:p>
          <a:p>
            <a:pPr algn="ctr"/>
            <a:endParaRPr lang="es-ES" b="1" dirty="0">
              <a:solidFill>
                <a:schemeClr val="tx1"/>
              </a:solidFill>
            </a:endParaRPr>
          </a:p>
          <a:p>
            <a:pPr algn="ctr"/>
            <a:endParaRPr lang="es-ES" b="1" dirty="0">
              <a:solidFill>
                <a:schemeClr val="tx1"/>
              </a:solidFill>
            </a:endParaRPr>
          </a:p>
          <a:p>
            <a:pPr algn="ctr"/>
            <a:r>
              <a:rPr lang="es-ES" sz="1400" b="1" dirty="0">
                <a:solidFill>
                  <a:schemeClr val="tx1"/>
                </a:solidFill>
                <a:latin typeface="Palatino Linotype" panose="02040502050505030304" pitchFamily="18" charset="0"/>
              </a:rPr>
              <a:t>Sensibilización Institucional del Proceso Electoral</a:t>
            </a:r>
          </a:p>
        </p:txBody>
      </p:sp>
      <p:pic>
        <p:nvPicPr>
          <p:cNvPr id="25" name="Imagen 24" descr="Personas sentadas alrededor de una mesa&#10;&#10;Descripción generada automáticamente con confianza media">
            <a:extLst>
              <a:ext uri="{FF2B5EF4-FFF2-40B4-BE49-F238E27FC236}">
                <a16:creationId xmlns:a16="http://schemas.microsoft.com/office/drawing/2014/main" id="{824E65A2-0E9F-4F60-91AC-5E125D42C84C}"/>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278852" y="1625185"/>
            <a:ext cx="1598921" cy="771671"/>
          </a:xfrm>
          <a:prstGeom prst="rect">
            <a:avLst/>
          </a:prstGeom>
          <a:noFill/>
          <a:ln>
            <a:noFill/>
          </a:ln>
        </p:spPr>
      </p:pic>
      <p:sp>
        <p:nvSpPr>
          <p:cNvPr id="16" name="Elipse 15">
            <a:extLst>
              <a:ext uri="{FF2B5EF4-FFF2-40B4-BE49-F238E27FC236}">
                <a16:creationId xmlns:a16="http://schemas.microsoft.com/office/drawing/2014/main" id="{A94D450F-9D37-4A78-A2A8-CD7AD043EEF6}"/>
              </a:ext>
            </a:extLst>
          </p:cNvPr>
          <p:cNvSpPr/>
          <p:nvPr/>
        </p:nvSpPr>
        <p:spPr>
          <a:xfrm>
            <a:off x="941615" y="1331931"/>
            <a:ext cx="491405" cy="504967"/>
          </a:xfrm>
          <a:prstGeom prst="ellipse">
            <a:avLst/>
          </a:prstGeom>
          <a:solidFill>
            <a:schemeClr val="accent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2400" b="1" dirty="0"/>
              <a:t>1</a:t>
            </a:r>
            <a:endParaRPr lang="es-DO" sz="2400" b="1" dirty="0"/>
          </a:p>
        </p:txBody>
      </p:sp>
      <p:sp>
        <p:nvSpPr>
          <p:cNvPr id="18" name="Rectángulo: esquinas redondeadas 17">
            <a:extLst>
              <a:ext uri="{FF2B5EF4-FFF2-40B4-BE49-F238E27FC236}">
                <a16:creationId xmlns:a16="http://schemas.microsoft.com/office/drawing/2014/main" id="{EFB57193-3B24-4140-8D0B-B195FBE0B054}"/>
              </a:ext>
            </a:extLst>
          </p:cNvPr>
          <p:cNvSpPr/>
          <p:nvPr/>
        </p:nvSpPr>
        <p:spPr>
          <a:xfrm>
            <a:off x="3724363" y="1452742"/>
            <a:ext cx="2072986" cy="2025067"/>
          </a:xfrm>
          <a:prstGeom prst="roundRect">
            <a:avLst/>
          </a:prstGeom>
          <a:ln>
            <a:solidFill>
              <a:srgbClr val="C00000"/>
            </a:solidFill>
          </a:ln>
        </p:spPr>
        <p:style>
          <a:lnRef idx="2">
            <a:schemeClr val="accent1"/>
          </a:lnRef>
          <a:fillRef idx="1">
            <a:schemeClr val="lt1"/>
          </a:fillRef>
          <a:effectRef idx="0">
            <a:schemeClr val="accent1"/>
          </a:effectRef>
          <a:fontRef idx="minor">
            <a:schemeClr val="dk1"/>
          </a:fontRef>
        </p:style>
        <p:txBody>
          <a:bodyPr rtlCol="0" anchor="ctr"/>
          <a:lstStyle/>
          <a:p>
            <a:pPr algn="ctr"/>
            <a:endParaRPr lang="es-ES" sz="1600" dirty="0"/>
          </a:p>
          <a:p>
            <a:pPr algn="ctr"/>
            <a:endParaRPr lang="es-ES" sz="1600" dirty="0"/>
          </a:p>
          <a:p>
            <a:pPr algn="ctr"/>
            <a:endParaRPr lang="es-ES" sz="1600" dirty="0"/>
          </a:p>
          <a:p>
            <a:pPr algn="ctr"/>
            <a:endParaRPr lang="es-ES" sz="1600" b="1" dirty="0"/>
          </a:p>
          <a:p>
            <a:pPr algn="ctr"/>
            <a:r>
              <a:rPr lang="es-ES" sz="1400" b="1" dirty="0">
                <a:solidFill>
                  <a:schemeClr val="tx1"/>
                </a:solidFill>
                <a:latin typeface="Palatino Linotype" panose="02040502050505030304" pitchFamily="18" charset="0"/>
              </a:rPr>
              <a:t>Recepción de Postulaciones Grupos Ocupacionales </a:t>
            </a:r>
          </a:p>
        </p:txBody>
      </p:sp>
      <p:pic>
        <p:nvPicPr>
          <p:cNvPr id="26" name="Imagen 25">
            <a:extLst>
              <a:ext uri="{FF2B5EF4-FFF2-40B4-BE49-F238E27FC236}">
                <a16:creationId xmlns:a16="http://schemas.microsoft.com/office/drawing/2014/main" id="{49F4AE30-A36C-42DE-B101-B9A08D2C6419}"/>
              </a:ext>
            </a:extLst>
          </p:cNvPr>
          <p:cNvPicPr>
            <a:picLocks noChangeAspect="1"/>
          </p:cNvPicPr>
          <p:nvPr/>
        </p:nvPicPr>
        <p:blipFill>
          <a:blip r:embed="rId3"/>
          <a:stretch>
            <a:fillRect/>
          </a:stretch>
        </p:blipFill>
        <p:spPr>
          <a:xfrm>
            <a:off x="5780115" y="2294867"/>
            <a:ext cx="835224" cy="12193"/>
          </a:xfrm>
          <a:prstGeom prst="rect">
            <a:avLst/>
          </a:prstGeom>
        </p:spPr>
      </p:pic>
      <p:sp>
        <p:nvSpPr>
          <p:cNvPr id="30" name="Diagrama de flujo: combinar 29">
            <a:extLst>
              <a:ext uri="{FF2B5EF4-FFF2-40B4-BE49-F238E27FC236}">
                <a16:creationId xmlns:a16="http://schemas.microsoft.com/office/drawing/2014/main" id="{99008B1E-6E63-4965-9CD3-87B4BBD2D1BE}"/>
              </a:ext>
            </a:extLst>
          </p:cNvPr>
          <p:cNvSpPr/>
          <p:nvPr/>
        </p:nvSpPr>
        <p:spPr>
          <a:xfrm rot="16200000">
            <a:off x="6081111" y="2163492"/>
            <a:ext cx="324228" cy="238829"/>
          </a:xfrm>
          <a:prstGeom prst="flowChartMerge">
            <a:avLst/>
          </a:prstGeom>
          <a:solidFill>
            <a:schemeClr val="accent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DO"/>
          </a:p>
        </p:txBody>
      </p:sp>
      <p:sp>
        <p:nvSpPr>
          <p:cNvPr id="29" name="Rectángulo: esquinas redondeadas 28">
            <a:extLst>
              <a:ext uri="{FF2B5EF4-FFF2-40B4-BE49-F238E27FC236}">
                <a16:creationId xmlns:a16="http://schemas.microsoft.com/office/drawing/2014/main" id="{842E2753-416A-4B99-BE2C-CCA23B427ACD}"/>
              </a:ext>
            </a:extLst>
          </p:cNvPr>
          <p:cNvSpPr/>
          <p:nvPr/>
        </p:nvSpPr>
        <p:spPr>
          <a:xfrm>
            <a:off x="6336367" y="1465531"/>
            <a:ext cx="2170366" cy="1995871"/>
          </a:xfrm>
          <a:prstGeom prst="roundRect">
            <a:avLst/>
          </a:prstGeom>
          <a:ln>
            <a:solidFill>
              <a:srgbClr val="C00000"/>
            </a:solidFill>
          </a:ln>
        </p:spPr>
        <p:style>
          <a:lnRef idx="2">
            <a:schemeClr val="dk1"/>
          </a:lnRef>
          <a:fillRef idx="1">
            <a:schemeClr val="lt1"/>
          </a:fillRef>
          <a:effectRef idx="0">
            <a:schemeClr val="dk1"/>
          </a:effectRef>
          <a:fontRef idx="minor">
            <a:schemeClr val="dk1"/>
          </a:fontRef>
        </p:style>
        <p:txBody>
          <a:bodyPr rtlCol="0" anchor="ctr"/>
          <a:lstStyle/>
          <a:p>
            <a:pPr algn="ctr"/>
            <a:endParaRPr lang="es-DO" dirty="0"/>
          </a:p>
          <a:p>
            <a:pPr algn="ctr"/>
            <a:endParaRPr lang="es-DO" dirty="0"/>
          </a:p>
          <a:p>
            <a:pPr algn="ctr"/>
            <a:endParaRPr lang="es-DO" dirty="0"/>
          </a:p>
          <a:p>
            <a:pPr algn="ctr"/>
            <a:endParaRPr lang="es-DO" dirty="0"/>
          </a:p>
          <a:p>
            <a:pPr algn="ctr"/>
            <a:endParaRPr lang="es-DO" dirty="0"/>
          </a:p>
          <a:p>
            <a:pPr algn="ctr"/>
            <a:r>
              <a:rPr lang="es-DO" sz="1400" b="1" dirty="0">
                <a:solidFill>
                  <a:schemeClr val="tx1"/>
                </a:solidFill>
                <a:latin typeface="Palatino Linotype" panose="02040502050505030304" pitchFamily="18" charset="0"/>
              </a:rPr>
              <a:t>Campaña en valores</a:t>
            </a:r>
          </a:p>
        </p:txBody>
      </p:sp>
      <p:pic>
        <p:nvPicPr>
          <p:cNvPr id="12" name="Imagen 11">
            <a:extLst>
              <a:ext uri="{FF2B5EF4-FFF2-40B4-BE49-F238E27FC236}">
                <a16:creationId xmlns:a16="http://schemas.microsoft.com/office/drawing/2014/main" id="{12DC9DF2-ADAA-4FFB-AD21-8C58ED258FD6}"/>
              </a:ext>
            </a:extLst>
          </p:cNvPr>
          <p:cNvPicPr>
            <a:picLocks noChangeAspect="1"/>
          </p:cNvPicPr>
          <p:nvPr/>
        </p:nvPicPr>
        <p:blipFill>
          <a:blip r:embed="rId4"/>
          <a:stretch>
            <a:fillRect/>
          </a:stretch>
        </p:blipFill>
        <p:spPr>
          <a:xfrm>
            <a:off x="6531972" y="1606988"/>
            <a:ext cx="1805429" cy="1277775"/>
          </a:xfrm>
          <a:prstGeom prst="rect">
            <a:avLst/>
          </a:prstGeom>
        </p:spPr>
      </p:pic>
      <p:sp>
        <p:nvSpPr>
          <p:cNvPr id="23" name="Elipse 22">
            <a:extLst>
              <a:ext uri="{FF2B5EF4-FFF2-40B4-BE49-F238E27FC236}">
                <a16:creationId xmlns:a16="http://schemas.microsoft.com/office/drawing/2014/main" id="{0D6F084E-96B3-4917-9709-FB538A5BBB3F}"/>
              </a:ext>
            </a:extLst>
          </p:cNvPr>
          <p:cNvSpPr/>
          <p:nvPr/>
        </p:nvSpPr>
        <p:spPr>
          <a:xfrm>
            <a:off x="3384578" y="1328207"/>
            <a:ext cx="464222" cy="512417"/>
          </a:xfrm>
          <a:prstGeom prst="ellipse">
            <a:avLst/>
          </a:prstGeom>
          <a:solidFill>
            <a:schemeClr val="accent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2400" b="1" dirty="0"/>
              <a:t>2</a:t>
            </a:r>
            <a:endParaRPr lang="es-DO" sz="2400" b="1" dirty="0"/>
          </a:p>
        </p:txBody>
      </p:sp>
      <p:sp>
        <p:nvSpPr>
          <p:cNvPr id="31" name="Elipse 30">
            <a:extLst>
              <a:ext uri="{FF2B5EF4-FFF2-40B4-BE49-F238E27FC236}">
                <a16:creationId xmlns:a16="http://schemas.microsoft.com/office/drawing/2014/main" id="{2A568C39-576F-4BEB-93C1-C46FCD771CC5}"/>
              </a:ext>
            </a:extLst>
          </p:cNvPr>
          <p:cNvSpPr/>
          <p:nvPr/>
        </p:nvSpPr>
        <p:spPr>
          <a:xfrm>
            <a:off x="6046060" y="1371493"/>
            <a:ext cx="464222" cy="512417"/>
          </a:xfrm>
          <a:prstGeom prst="ellipse">
            <a:avLst/>
          </a:prstGeom>
          <a:solidFill>
            <a:schemeClr val="accent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2400" b="1" dirty="0"/>
              <a:t>3</a:t>
            </a:r>
            <a:endParaRPr lang="es-DO" sz="2400" b="1" dirty="0"/>
          </a:p>
        </p:txBody>
      </p:sp>
      <p:cxnSp>
        <p:nvCxnSpPr>
          <p:cNvPr id="32" name="Conector recto de flecha 31">
            <a:extLst>
              <a:ext uri="{FF2B5EF4-FFF2-40B4-BE49-F238E27FC236}">
                <a16:creationId xmlns:a16="http://schemas.microsoft.com/office/drawing/2014/main" id="{8E47DEA3-72E0-495C-A02D-75A1DA485BFD}"/>
              </a:ext>
            </a:extLst>
          </p:cNvPr>
          <p:cNvCxnSpPr>
            <a:cxnSpLocks/>
          </p:cNvCxnSpPr>
          <p:nvPr/>
        </p:nvCxnSpPr>
        <p:spPr>
          <a:xfrm>
            <a:off x="8431236" y="2319929"/>
            <a:ext cx="450462" cy="0"/>
          </a:xfrm>
          <a:prstGeom prst="straightConnector1">
            <a:avLst/>
          </a:prstGeom>
          <a:ln w="9525" cap="flat" cmpd="sng" algn="ctr">
            <a:solidFill>
              <a:srgbClr val="C00000"/>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sp>
        <p:nvSpPr>
          <p:cNvPr id="33" name="Diagrama de flujo: combinar 32">
            <a:extLst>
              <a:ext uri="{FF2B5EF4-FFF2-40B4-BE49-F238E27FC236}">
                <a16:creationId xmlns:a16="http://schemas.microsoft.com/office/drawing/2014/main" id="{A636E997-5DEF-43EF-8B0D-4C9B0866E5CC}"/>
              </a:ext>
            </a:extLst>
          </p:cNvPr>
          <p:cNvSpPr/>
          <p:nvPr/>
        </p:nvSpPr>
        <p:spPr>
          <a:xfrm rot="16200000">
            <a:off x="8927366" y="2217142"/>
            <a:ext cx="324228" cy="238829"/>
          </a:xfrm>
          <a:prstGeom prst="flowChartMerge">
            <a:avLst/>
          </a:prstGeom>
          <a:solidFill>
            <a:schemeClr val="accent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DO"/>
          </a:p>
        </p:txBody>
      </p:sp>
      <p:sp>
        <p:nvSpPr>
          <p:cNvPr id="35" name="Rectángulo: esquinas redondeadas 34">
            <a:extLst>
              <a:ext uri="{FF2B5EF4-FFF2-40B4-BE49-F238E27FC236}">
                <a16:creationId xmlns:a16="http://schemas.microsoft.com/office/drawing/2014/main" id="{C59E8883-626C-4611-8363-9873E6F17A08}"/>
              </a:ext>
            </a:extLst>
          </p:cNvPr>
          <p:cNvSpPr/>
          <p:nvPr/>
        </p:nvSpPr>
        <p:spPr>
          <a:xfrm>
            <a:off x="9231340" y="1486642"/>
            <a:ext cx="2442693" cy="2117533"/>
          </a:xfrm>
          <a:prstGeom prst="roundRect">
            <a:avLst/>
          </a:prstGeom>
          <a:noFill/>
          <a:ln w="9525" cap="flat" cmpd="sng" algn="ctr">
            <a:solidFill>
              <a:srgbClr val="C00000"/>
            </a:solidFill>
            <a:prstDash val="solid"/>
            <a:round/>
            <a:headEnd type="none" w="med" len="med"/>
            <a:tailEnd type="none" w="med" len="med"/>
          </a:ln>
        </p:spPr>
        <p:style>
          <a:lnRef idx="0">
            <a:scrgbClr r="0" g="0" b="0"/>
          </a:lnRef>
          <a:fillRef idx="0">
            <a:scrgbClr r="0" g="0" b="0"/>
          </a:fillRef>
          <a:effectRef idx="0">
            <a:scrgbClr r="0" g="0" b="0"/>
          </a:effectRef>
          <a:fontRef idx="minor">
            <a:schemeClr val="dk1"/>
          </a:fontRef>
        </p:style>
        <p:txBody>
          <a:bodyPr rtlCol="0" anchor="ctr"/>
          <a:lstStyle/>
          <a:p>
            <a:pPr algn="ctr"/>
            <a:endParaRPr lang="es-DO" sz="1600" dirty="0"/>
          </a:p>
          <a:p>
            <a:pPr algn="ctr"/>
            <a:endParaRPr lang="es-DO" sz="1600" dirty="0"/>
          </a:p>
          <a:p>
            <a:pPr algn="ctr"/>
            <a:endParaRPr lang="es-DO" sz="1600" dirty="0"/>
          </a:p>
          <a:p>
            <a:pPr algn="ctr"/>
            <a:endParaRPr lang="es-DO" sz="1600" b="1" dirty="0"/>
          </a:p>
          <a:p>
            <a:pPr algn="ctr"/>
            <a:endParaRPr lang="es-DO" sz="1600" b="1" dirty="0"/>
          </a:p>
          <a:p>
            <a:pPr algn="ctr"/>
            <a:r>
              <a:rPr lang="es-DO" sz="1400" b="1" dirty="0">
                <a:solidFill>
                  <a:schemeClr val="tx1"/>
                </a:solidFill>
                <a:latin typeface="Palatino Linotype" panose="02040502050505030304" pitchFamily="18" charset="0"/>
              </a:rPr>
              <a:t>Publicación Boleta Electoral o lista final de candidatos a la Institución </a:t>
            </a:r>
          </a:p>
        </p:txBody>
      </p:sp>
      <p:pic>
        <p:nvPicPr>
          <p:cNvPr id="36" name="Imagen 35">
            <a:extLst>
              <a:ext uri="{FF2B5EF4-FFF2-40B4-BE49-F238E27FC236}">
                <a16:creationId xmlns:a16="http://schemas.microsoft.com/office/drawing/2014/main" id="{B38FE141-3AE2-4A4B-9FC0-4C0028D7F12A}"/>
              </a:ext>
            </a:extLst>
          </p:cNvPr>
          <p:cNvPicPr>
            <a:picLocks noChangeAspect="1"/>
          </p:cNvPicPr>
          <p:nvPr/>
        </p:nvPicPr>
        <p:blipFill>
          <a:blip r:embed="rId5"/>
          <a:stretch>
            <a:fillRect/>
          </a:stretch>
        </p:blipFill>
        <p:spPr>
          <a:xfrm>
            <a:off x="9291838" y="1598803"/>
            <a:ext cx="2404641" cy="1122884"/>
          </a:xfrm>
          <a:prstGeom prst="rect">
            <a:avLst/>
          </a:prstGeom>
        </p:spPr>
      </p:pic>
      <p:sp>
        <p:nvSpPr>
          <p:cNvPr id="38" name="Rectángulo: esquinas redondeadas 37">
            <a:extLst>
              <a:ext uri="{FF2B5EF4-FFF2-40B4-BE49-F238E27FC236}">
                <a16:creationId xmlns:a16="http://schemas.microsoft.com/office/drawing/2014/main" id="{9FAB92E1-A29B-45ED-A785-3455931E1A77}"/>
              </a:ext>
            </a:extLst>
          </p:cNvPr>
          <p:cNvSpPr/>
          <p:nvPr/>
        </p:nvSpPr>
        <p:spPr>
          <a:xfrm>
            <a:off x="9192006" y="4495440"/>
            <a:ext cx="2521360" cy="1710866"/>
          </a:xfrm>
          <a:prstGeom prst="roundRect">
            <a:avLst/>
          </a:prstGeom>
          <a:noFill/>
          <a:ln w="9525" cap="flat" cmpd="sng" algn="ctr">
            <a:solidFill>
              <a:srgbClr val="C00000"/>
            </a:solidFill>
            <a:prstDash val="solid"/>
            <a:round/>
            <a:headEnd type="none" w="med" len="med"/>
            <a:tailEnd type="none" w="med" len="med"/>
          </a:ln>
        </p:spPr>
        <p:style>
          <a:lnRef idx="0">
            <a:scrgbClr r="0" g="0" b="0"/>
          </a:lnRef>
          <a:fillRef idx="0">
            <a:scrgbClr r="0" g="0" b="0"/>
          </a:fillRef>
          <a:effectRef idx="0">
            <a:scrgbClr r="0" g="0" b="0"/>
          </a:effectRef>
          <a:fontRef idx="minor">
            <a:schemeClr val="dk1"/>
          </a:fontRef>
        </p:style>
        <p:txBody>
          <a:bodyPr rtlCol="0" anchor="ctr"/>
          <a:lstStyle/>
          <a:p>
            <a:pPr algn="ctr"/>
            <a:endParaRPr lang="es-ES" sz="1600" b="1" dirty="0"/>
          </a:p>
          <a:p>
            <a:pPr algn="ctr"/>
            <a:endParaRPr lang="es-ES" sz="1600" b="1" dirty="0"/>
          </a:p>
          <a:p>
            <a:pPr algn="ctr"/>
            <a:endParaRPr lang="es-ES" sz="1600" b="1" dirty="0"/>
          </a:p>
          <a:p>
            <a:pPr algn="ctr"/>
            <a:endParaRPr lang="es-ES" sz="1600" b="1" dirty="0"/>
          </a:p>
          <a:p>
            <a:pPr algn="ctr">
              <a:defRPr/>
            </a:pPr>
            <a:r>
              <a:rPr lang="es-ES" sz="1400" b="1" dirty="0">
                <a:solidFill>
                  <a:schemeClr val="tx1"/>
                </a:solidFill>
                <a:latin typeface="Palatino Linotype" panose="02040502050505030304" pitchFamily="18" charset="0"/>
              </a:rPr>
              <a:t>Notificación Institucional sobre el Proceso de votación (Sufragio)</a:t>
            </a:r>
          </a:p>
        </p:txBody>
      </p:sp>
      <p:sp>
        <p:nvSpPr>
          <p:cNvPr id="40" name="Elipse 39">
            <a:extLst>
              <a:ext uri="{FF2B5EF4-FFF2-40B4-BE49-F238E27FC236}">
                <a16:creationId xmlns:a16="http://schemas.microsoft.com/office/drawing/2014/main" id="{8C706606-8919-4B26-8A8F-F9B3B98B6EE7}"/>
              </a:ext>
            </a:extLst>
          </p:cNvPr>
          <p:cNvSpPr/>
          <p:nvPr/>
        </p:nvSpPr>
        <p:spPr>
          <a:xfrm>
            <a:off x="9042447" y="1426969"/>
            <a:ext cx="498779" cy="512417"/>
          </a:xfrm>
          <a:prstGeom prst="ellipse">
            <a:avLst/>
          </a:prstGeom>
          <a:solidFill>
            <a:schemeClr val="accent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2400" b="1" dirty="0"/>
              <a:t>4</a:t>
            </a:r>
            <a:endParaRPr lang="es-DO" sz="2400" b="1" dirty="0"/>
          </a:p>
        </p:txBody>
      </p:sp>
      <p:pic>
        <p:nvPicPr>
          <p:cNvPr id="41" name="Imagen 40" descr="Texto&#10;&#10;Descripción generada automáticamente">
            <a:extLst>
              <a:ext uri="{FF2B5EF4-FFF2-40B4-BE49-F238E27FC236}">
                <a16:creationId xmlns:a16="http://schemas.microsoft.com/office/drawing/2014/main" id="{6C608EFE-DBD4-4E96-B0DD-4FD693554194}"/>
              </a:ext>
            </a:extLst>
          </p:cNvPr>
          <p:cNvPicPr>
            <a:picLocks noChangeAspect="1"/>
          </p:cNvPicPr>
          <p:nvPr/>
        </p:nvPicPr>
        <p:blipFill>
          <a:blip r:embed="rId6">
            <a:extLst>
              <a:ext uri="{28A0092B-C50C-407E-A947-70E740481C1C}">
                <a14:useLocalDpi xmlns:a14="http://schemas.microsoft.com/office/drawing/2010/main" val="0"/>
              </a:ext>
            </a:extLst>
          </a:blip>
          <a:srcRect/>
          <a:stretch>
            <a:fillRect/>
          </a:stretch>
        </p:blipFill>
        <p:spPr bwMode="auto">
          <a:xfrm>
            <a:off x="9756707" y="4539279"/>
            <a:ext cx="1502241" cy="857099"/>
          </a:xfrm>
          <a:prstGeom prst="rect">
            <a:avLst/>
          </a:prstGeom>
          <a:noFill/>
          <a:ln>
            <a:noFill/>
          </a:ln>
        </p:spPr>
      </p:pic>
      <p:sp>
        <p:nvSpPr>
          <p:cNvPr id="42" name="Rectángulo: esquinas redondeadas 41">
            <a:extLst>
              <a:ext uri="{FF2B5EF4-FFF2-40B4-BE49-F238E27FC236}">
                <a16:creationId xmlns:a16="http://schemas.microsoft.com/office/drawing/2014/main" id="{5CE2B960-2B04-4FC0-9B46-BBECDD3F9596}"/>
              </a:ext>
            </a:extLst>
          </p:cNvPr>
          <p:cNvSpPr/>
          <p:nvPr/>
        </p:nvSpPr>
        <p:spPr>
          <a:xfrm>
            <a:off x="6189330" y="4411683"/>
            <a:ext cx="2170367" cy="1765769"/>
          </a:xfrm>
          <a:prstGeom prst="roundRect">
            <a:avLst/>
          </a:prstGeom>
          <a:noFill/>
          <a:ln w="9525" cap="flat" cmpd="sng" algn="ctr">
            <a:solidFill>
              <a:srgbClr val="C00000"/>
            </a:solidFill>
            <a:prstDash val="solid"/>
            <a:round/>
            <a:headEnd type="none" w="med" len="med"/>
            <a:tailEnd type="none" w="med" len="med"/>
          </a:ln>
        </p:spPr>
        <p:style>
          <a:lnRef idx="0">
            <a:scrgbClr r="0" g="0" b="0"/>
          </a:lnRef>
          <a:fillRef idx="0">
            <a:scrgbClr r="0" g="0" b="0"/>
          </a:fillRef>
          <a:effectRef idx="0">
            <a:scrgbClr r="0" g="0" b="0"/>
          </a:effectRef>
          <a:fontRef idx="minor">
            <a:schemeClr val="dk1"/>
          </a:fontRef>
        </p:style>
        <p:txBody>
          <a:bodyPr rtlCol="0" anchor="ctr"/>
          <a:lstStyle/>
          <a:p>
            <a:pPr algn="ctr"/>
            <a:endParaRPr lang="es-ES" b="1" dirty="0"/>
          </a:p>
          <a:p>
            <a:pPr algn="ctr"/>
            <a:endParaRPr lang="es-ES" b="1" dirty="0"/>
          </a:p>
          <a:p>
            <a:pPr algn="ctr"/>
            <a:endParaRPr lang="es-ES" b="1" dirty="0"/>
          </a:p>
          <a:p>
            <a:pPr algn="ctr"/>
            <a:endParaRPr lang="es-ES" sz="1600" b="1" dirty="0"/>
          </a:p>
          <a:p>
            <a:pPr algn="ctr">
              <a:defRPr/>
            </a:pPr>
            <a:r>
              <a:rPr lang="es-ES" sz="1400" b="1" dirty="0">
                <a:solidFill>
                  <a:schemeClr val="tx1"/>
                </a:solidFill>
                <a:latin typeface="Palatino Linotype" panose="02040502050505030304" pitchFamily="18" charset="0"/>
              </a:rPr>
              <a:t>Envió de Boleta Electoral a la DEIG</a:t>
            </a:r>
          </a:p>
        </p:txBody>
      </p:sp>
      <p:pic>
        <p:nvPicPr>
          <p:cNvPr id="43" name="Imagen 42" descr="Rol] Carta incitadora (CND)">
            <a:extLst>
              <a:ext uri="{FF2B5EF4-FFF2-40B4-BE49-F238E27FC236}">
                <a16:creationId xmlns:a16="http://schemas.microsoft.com/office/drawing/2014/main" id="{71DC9DDC-952D-49CE-AAAC-4F22CBEA6E18}"/>
              </a:ext>
            </a:extLst>
          </p:cNvPr>
          <p:cNvPicPr>
            <a:picLocks noChangeAspect="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6739445" y="4470341"/>
            <a:ext cx="1276219" cy="1048224"/>
          </a:xfrm>
          <a:prstGeom prst="rect">
            <a:avLst/>
          </a:prstGeom>
          <a:noFill/>
          <a:ln>
            <a:noFill/>
          </a:ln>
        </p:spPr>
      </p:pic>
      <p:sp>
        <p:nvSpPr>
          <p:cNvPr id="44" name="Elipse 43">
            <a:extLst>
              <a:ext uri="{FF2B5EF4-FFF2-40B4-BE49-F238E27FC236}">
                <a16:creationId xmlns:a16="http://schemas.microsoft.com/office/drawing/2014/main" id="{80CFCF3F-5AF8-4946-AF9A-819056E10925}"/>
              </a:ext>
            </a:extLst>
          </p:cNvPr>
          <p:cNvSpPr/>
          <p:nvPr/>
        </p:nvSpPr>
        <p:spPr>
          <a:xfrm>
            <a:off x="5990087" y="4307703"/>
            <a:ext cx="486448" cy="512417"/>
          </a:xfrm>
          <a:prstGeom prst="ellipse">
            <a:avLst/>
          </a:prstGeom>
          <a:solidFill>
            <a:schemeClr val="accent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2400" b="1" dirty="0"/>
              <a:t>6</a:t>
            </a:r>
            <a:endParaRPr lang="es-DO" sz="2400" b="1" dirty="0"/>
          </a:p>
        </p:txBody>
      </p:sp>
      <p:sp>
        <p:nvSpPr>
          <p:cNvPr id="45" name="Elipse 44">
            <a:extLst>
              <a:ext uri="{FF2B5EF4-FFF2-40B4-BE49-F238E27FC236}">
                <a16:creationId xmlns:a16="http://schemas.microsoft.com/office/drawing/2014/main" id="{AA3CF68F-96E9-4305-80E1-B141C5F55F3A}"/>
              </a:ext>
            </a:extLst>
          </p:cNvPr>
          <p:cNvSpPr/>
          <p:nvPr/>
        </p:nvSpPr>
        <p:spPr>
          <a:xfrm>
            <a:off x="9027034" y="4311857"/>
            <a:ext cx="486448" cy="512417"/>
          </a:xfrm>
          <a:prstGeom prst="ellipse">
            <a:avLst/>
          </a:prstGeom>
          <a:solidFill>
            <a:schemeClr val="accent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2400" b="1" dirty="0"/>
              <a:t>5</a:t>
            </a:r>
            <a:endParaRPr lang="es-DO" sz="2400" b="1" dirty="0"/>
          </a:p>
        </p:txBody>
      </p:sp>
      <p:cxnSp>
        <p:nvCxnSpPr>
          <p:cNvPr id="46" name="Conector recto de flecha 45">
            <a:extLst>
              <a:ext uri="{FF2B5EF4-FFF2-40B4-BE49-F238E27FC236}">
                <a16:creationId xmlns:a16="http://schemas.microsoft.com/office/drawing/2014/main" id="{1D18F5AE-B592-4ED3-A732-1A4B02A24AC1}"/>
              </a:ext>
            </a:extLst>
          </p:cNvPr>
          <p:cNvCxnSpPr>
            <a:cxnSpLocks/>
          </p:cNvCxnSpPr>
          <p:nvPr/>
        </p:nvCxnSpPr>
        <p:spPr>
          <a:xfrm>
            <a:off x="10420652" y="3542548"/>
            <a:ext cx="0" cy="691587"/>
          </a:xfrm>
          <a:prstGeom prst="straightConnector1">
            <a:avLst/>
          </a:prstGeom>
          <a:ln w="9525" cap="flat" cmpd="sng" algn="ctr">
            <a:solidFill>
              <a:srgbClr val="C00000"/>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cxnSp>
        <p:nvCxnSpPr>
          <p:cNvPr id="50" name="Conector recto de flecha 49">
            <a:extLst>
              <a:ext uri="{FF2B5EF4-FFF2-40B4-BE49-F238E27FC236}">
                <a16:creationId xmlns:a16="http://schemas.microsoft.com/office/drawing/2014/main" id="{1CB319FF-FDB6-45A4-A50B-E24F449651BA}"/>
              </a:ext>
            </a:extLst>
          </p:cNvPr>
          <p:cNvCxnSpPr>
            <a:cxnSpLocks/>
          </p:cNvCxnSpPr>
          <p:nvPr/>
        </p:nvCxnSpPr>
        <p:spPr>
          <a:xfrm>
            <a:off x="8656467" y="5260463"/>
            <a:ext cx="450462" cy="0"/>
          </a:xfrm>
          <a:prstGeom prst="straightConnector1">
            <a:avLst/>
          </a:prstGeom>
          <a:ln w="9525" cap="flat" cmpd="sng" algn="ctr">
            <a:solidFill>
              <a:srgbClr val="C00000"/>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sp>
        <p:nvSpPr>
          <p:cNvPr id="51" name="Diagrama de flujo: combinar 50">
            <a:extLst>
              <a:ext uri="{FF2B5EF4-FFF2-40B4-BE49-F238E27FC236}">
                <a16:creationId xmlns:a16="http://schemas.microsoft.com/office/drawing/2014/main" id="{C39AA914-1D06-4DB0-AF95-93DBC6A31245}"/>
              </a:ext>
            </a:extLst>
          </p:cNvPr>
          <p:cNvSpPr/>
          <p:nvPr/>
        </p:nvSpPr>
        <p:spPr>
          <a:xfrm rot="5400000">
            <a:off x="8374936" y="5121659"/>
            <a:ext cx="324228" cy="238829"/>
          </a:xfrm>
          <a:prstGeom prst="flowChartMerge">
            <a:avLst/>
          </a:prstGeom>
          <a:solidFill>
            <a:schemeClr val="accent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DO"/>
          </a:p>
        </p:txBody>
      </p:sp>
      <p:sp>
        <p:nvSpPr>
          <p:cNvPr id="52" name="Diagrama de flujo: combinar 51">
            <a:extLst>
              <a:ext uri="{FF2B5EF4-FFF2-40B4-BE49-F238E27FC236}">
                <a16:creationId xmlns:a16="http://schemas.microsoft.com/office/drawing/2014/main" id="{683B1259-6BD4-4B77-90C6-C98E908204F3}"/>
              </a:ext>
            </a:extLst>
          </p:cNvPr>
          <p:cNvSpPr/>
          <p:nvPr/>
        </p:nvSpPr>
        <p:spPr>
          <a:xfrm>
            <a:off x="10262840" y="4091822"/>
            <a:ext cx="324228" cy="238829"/>
          </a:xfrm>
          <a:prstGeom prst="flowChartMerge">
            <a:avLst/>
          </a:prstGeom>
          <a:solidFill>
            <a:schemeClr val="accent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DO"/>
          </a:p>
        </p:txBody>
      </p:sp>
      <p:pic>
        <p:nvPicPr>
          <p:cNvPr id="53" name="Imagen 52" descr="Un dibujo de un grupo de personas sentadas en una mesa&#10;&#10;Descripción generada automáticamente con confianza media">
            <a:extLst>
              <a:ext uri="{FF2B5EF4-FFF2-40B4-BE49-F238E27FC236}">
                <a16:creationId xmlns:a16="http://schemas.microsoft.com/office/drawing/2014/main" id="{654BD691-E7B4-44CA-AA4C-FD4EE418F71B}"/>
              </a:ext>
            </a:extLst>
          </p:cNvPr>
          <p:cNvPicPr>
            <a:picLocks noChangeAspect="1"/>
          </p:cNvPicPr>
          <p:nvPr/>
        </p:nvPicPr>
        <p:blipFill>
          <a:blip r:embed="rId8">
            <a:extLst>
              <a:ext uri="{28A0092B-C50C-407E-A947-70E740481C1C}">
                <a14:useLocalDpi xmlns:a14="http://schemas.microsoft.com/office/drawing/2010/main" val="0"/>
              </a:ext>
            </a:extLst>
          </a:blip>
          <a:srcRect/>
          <a:stretch>
            <a:fillRect/>
          </a:stretch>
        </p:blipFill>
        <p:spPr bwMode="auto">
          <a:xfrm>
            <a:off x="1856553" y="4545481"/>
            <a:ext cx="2070118" cy="1011362"/>
          </a:xfrm>
          <a:prstGeom prst="rect">
            <a:avLst/>
          </a:prstGeom>
          <a:noFill/>
          <a:ln>
            <a:noFill/>
          </a:ln>
        </p:spPr>
      </p:pic>
      <p:sp>
        <p:nvSpPr>
          <p:cNvPr id="47" name="Flecha: a la derecha con muesca 46">
            <a:extLst>
              <a:ext uri="{FF2B5EF4-FFF2-40B4-BE49-F238E27FC236}">
                <a16:creationId xmlns:a16="http://schemas.microsoft.com/office/drawing/2014/main" id="{A69BBA93-E578-4A44-BA46-0B4F1143D664}"/>
              </a:ext>
            </a:extLst>
          </p:cNvPr>
          <p:cNvSpPr/>
          <p:nvPr/>
        </p:nvSpPr>
        <p:spPr>
          <a:xfrm>
            <a:off x="2941537" y="2116936"/>
            <a:ext cx="698079" cy="512415"/>
          </a:xfrm>
          <a:prstGeom prst="notchedRightArrow">
            <a:avLst/>
          </a:prstGeom>
          <a:solidFill>
            <a:srgbClr val="002060"/>
          </a:solidFill>
        </p:spPr>
        <p:style>
          <a:lnRef idx="1">
            <a:schemeClr val="dk1"/>
          </a:lnRef>
          <a:fillRef idx="2">
            <a:schemeClr val="dk1"/>
          </a:fillRef>
          <a:effectRef idx="1">
            <a:schemeClr val="dk1"/>
          </a:effectRef>
          <a:fontRef idx="minor">
            <a:schemeClr val="dk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s-DO"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pic>
        <p:nvPicPr>
          <p:cNvPr id="48" name="Imagen 47">
            <a:extLst>
              <a:ext uri="{FF2B5EF4-FFF2-40B4-BE49-F238E27FC236}">
                <a16:creationId xmlns:a16="http://schemas.microsoft.com/office/drawing/2014/main" id="{64AD1100-99C3-40D0-BE4A-EC26BDC0E54C}"/>
              </a:ext>
            </a:extLst>
          </p:cNvPr>
          <p:cNvPicPr>
            <a:picLocks noChangeAspect="1"/>
          </p:cNvPicPr>
          <p:nvPr/>
        </p:nvPicPr>
        <p:blipFill>
          <a:blip r:embed="rId9"/>
          <a:stretch>
            <a:fillRect/>
          </a:stretch>
        </p:blipFill>
        <p:spPr>
          <a:xfrm>
            <a:off x="3893856" y="1625185"/>
            <a:ext cx="1850278" cy="895933"/>
          </a:xfrm>
          <a:prstGeom prst="rect">
            <a:avLst/>
          </a:prstGeom>
        </p:spPr>
      </p:pic>
      <p:sp>
        <p:nvSpPr>
          <p:cNvPr id="49" name="Rectangle 48">
            <a:extLst>
              <a:ext uri="{FF2B5EF4-FFF2-40B4-BE49-F238E27FC236}">
                <a16:creationId xmlns:a16="http://schemas.microsoft.com/office/drawing/2014/main" id="{7DB1BE41-D4DF-47A3-A6F2-1564EAF92855}"/>
              </a:ext>
            </a:extLst>
          </p:cNvPr>
          <p:cNvSpPr/>
          <p:nvPr/>
        </p:nvSpPr>
        <p:spPr>
          <a:xfrm>
            <a:off x="0" y="0"/>
            <a:ext cx="599440" cy="6858000"/>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4" name="Content Placeholder 5">
            <a:extLst>
              <a:ext uri="{FF2B5EF4-FFF2-40B4-BE49-F238E27FC236}">
                <a16:creationId xmlns:a16="http://schemas.microsoft.com/office/drawing/2014/main" id="{76D6A9AC-F440-4680-9BDE-E98174284F02}"/>
              </a:ext>
            </a:extLst>
          </p:cNvPr>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11255442" y="294005"/>
            <a:ext cx="587419" cy="549275"/>
          </a:xfrm>
          <a:prstGeom prst="rect">
            <a:avLst/>
          </a:prstGeom>
        </p:spPr>
      </p:pic>
      <p:sp>
        <p:nvSpPr>
          <p:cNvPr id="57" name="Marcador de contenido 56">
            <a:extLst>
              <a:ext uri="{FF2B5EF4-FFF2-40B4-BE49-F238E27FC236}">
                <a16:creationId xmlns:a16="http://schemas.microsoft.com/office/drawing/2014/main" id="{AEA52285-2B94-4C3B-9913-AA458D8FC309}"/>
              </a:ext>
            </a:extLst>
          </p:cNvPr>
          <p:cNvSpPr>
            <a:spLocks noGrp="1"/>
          </p:cNvSpPr>
          <p:nvPr>
            <p:ph idx="1"/>
          </p:nvPr>
        </p:nvSpPr>
        <p:spPr>
          <a:xfrm>
            <a:off x="1427450" y="4181858"/>
            <a:ext cx="525376" cy="512417"/>
          </a:xfrm>
          <a:prstGeom prst="ellipse">
            <a:avLst/>
          </a:prstGeom>
          <a:solidFill>
            <a:schemeClr val="accent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marL="0" indent="0" algn="ctr">
              <a:buNone/>
            </a:pPr>
            <a:r>
              <a:rPr lang="es-ES" sz="2400" b="1" dirty="0"/>
              <a:t>7</a:t>
            </a:r>
            <a:endParaRPr lang="es-DO" sz="2400" b="1" dirty="0"/>
          </a:p>
        </p:txBody>
      </p:sp>
    </p:spTree>
    <p:extLst>
      <p:ext uri="{BB962C8B-B14F-4D97-AF65-F5344CB8AC3E}">
        <p14:creationId xmlns:p14="http://schemas.microsoft.com/office/powerpoint/2010/main" val="331952475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4">
            <a:extLst>
              <a:ext uri="{FF2B5EF4-FFF2-40B4-BE49-F238E27FC236}">
                <a16:creationId xmlns:a16="http://schemas.microsoft.com/office/drawing/2014/main" id="{94AE8397-BE17-4ABC-8399-9202D337CD09}"/>
              </a:ext>
            </a:extLst>
          </p:cNvPr>
          <p:cNvSpPr/>
          <p:nvPr/>
        </p:nvSpPr>
        <p:spPr>
          <a:xfrm>
            <a:off x="0" y="0"/>
            <a:ext cx="12192000" cy="6858000"/>
          </a:xfrm>
          <a:prstGeom prst="rect">
            <a:avLst/>
          </a:prstGeom>
          <a:solidFill>
            <a:srgbClr val="203C7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aseline="-25000" dirty="0"/>
          </a:p>
        </p:txBody>
      </p:sp>
      <p:pic>
        <p:nvPicPr>
          <p:cNvPr id="11" name="Content Placeholder 5">
            <a:extLst>
              <a:ext uri="{FF2B5EF4-FFF2-40B4-BE49-F238E27FC236}">
                <a16:creationId xmlns:a16="http://schemas.microsoft.com/office/drawing/2014/main" id="{C49EFDBD-F4F7-434D-86CD-355DDE4689EF}"/>
              </a:ext>
            </a:extLst>
          </p:cNvPr>
          <p:cNvPicPr>
            <a:picLocks noChangeAspect="1"/>
          </p:cNvPicPr>
          <p:nvPr/>
        </p:nvPicPr>
        <p:blipFill>
          <a:blip r:embed="rId2">
            <a:lum bright="70000" contrast="-70000"/>
            <a:extLst>
              <a:ext uri="{28A0092B-C50C-407E-A947-70E740481C1C}">
                <a14:useLocalDpi xmlns:a14="http://schemas.microsoft.com/office/drawing/2010/main" val="0"/>
              </a:ext>
            </a:extLst>
          </a:blip>
          <a:stretch>
            <a:fillRect/>
          </a:stretch>
        </p:blipFill>
        <p:spPr>
          <a:xfrm>
            <a:off x="11255442" y="294005"/>
            <a:ext cx="587419" cy="549275"/>
          </a:xfrm>
          <a:prstGeom prst="rect">
            <a:avLst/>
          </a:prstGeom>
        </p:spPr>
      </p:pic>
      <p:sp>
        <p:nvSpPr>
          <p:cNvPr id="12" name="Rectángulo 1">
            <a:extLst>
              <a:ext uri="{FF2B5EF4-FFF2-40B4-BE49-F238E27FC236}">
                <a16:creationId xmlns:a16="http://schemas.microsoft.com/office/drawing/2014/main" id="{3BDD44F7-57A0-49D7-915B-F045B04FCE56}"/>
              </a:ext>
            </a:extLst>
          </p:cNvPr>
          <p:cNvSpPr/>
          <p:nvPr/>
        </p:nvSpPr>
        <p:spPr>
          <a:xfrm rot="5400000">
            <a:off x="6069112" y="2760709"/>
            <a:ext cx="53776" cy="3465195"/>
          </a:xfrm>
          <a:prstGeom prst="rect">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DO"/>
          </a:p>
        </p:txBody>
      </p:sp>
      <p:sp>
        <p:nvSpPr>
          <p:cNvPr id="9" name="Subtitle 7">
            <a:extLst>
              <a:ext uri="{FF2B5EF4-FFF2-40B4-BE49-F238E27FC236}">
                <a16:creationId xmlns:a16="http://schemas.microsoft.com/office/drawing/2014/main" id="{A6495ED3-271F-4D61-BCB1-6F94E64371FD}"/>
              </a:ext>
            </a:extLst>
          </p:cNvPr>
          <p:cNvSpPr txBox="1">
            <a:spLocks/>
          </p:cNvSpPr>
          <p:nvPr/>
        </p:nvSpPr>
        <p:spPr>
          <a:xfrm>
            <a:off x="1524000" y="2054087"/>
            <a:ext cx="9144000" cy="4346713"/>
          </a:xfrm>
          <a:prstGeom prst="rect">
            <a:avLst/>
          </a:prstGeom>
        </p:spPr>
        <p:txBody>
          <a:bodyPr vert="horz" lIns="91440" tIns="45720" rIns="91440" bIns="45720" rtlCol="0" anchor="t">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endParaRPr lang="en-US" dirty="0">
              <a:cs typeface="Calibri"/>
            </a:endParaRPr>
          </a:p>
        </p:txBody>
      </p:sp>
      <p:sp>
        <p:nvSpPr>
          <p:cNvPr id="3" name="Marcador de contenido 2">
            <a:extLst>
              <a:ext uri="{FF2B5EF4-FFF2-40B4-BE49-F238E27FC236}">
                <a16:creationId xmlns:a16="http://schemas.microsoft.com/office/drawing/2014/main" id="{83BCA8C3-5E9F-4A3E-8E60-44CCCEEAFC1E}"/>
              </a:ext>
            </a:extLst>
          </p:cNvPr>
          <p:cNvSpPr>
            <a:spLocks noGrp="1"/>
          </p:cNvSpPr>
          <p:nvPr>
            <p:ph idx="1"/>
          </p:nvPr>
        </p:nvSpPr>
        <p:spPr>
          <a:xfrm>
            <a:off x="1407272" y="2984960"/>
            <a:ext cx="9848170" cy="1195592"/>
          </a:xfrm>
        </p:spPr>
        <p:txBody>
          <a:bodyPr>
            <a:noAutofit/>
          </a:bodyPr>
          <a:lstStyle/>
          <a:p>
            <a:pPr marL="0" indent="0" algn="ctr">
              <a:lnSpc>
                <a:spcPct val="80000"/>
              </a:lnSpc>
              <a:buClr>
                <a:srgbClr val="FF0000"/>
              </a:buClr>
              <a:buNone/>
            </a:pPr>
            <a:r>
              <a:rPr lang="es-ES" sz="4800" dirty="0">
                <a:solidFill>
                  <a:schemeClr val="bg1"/>
                </a:solidFill>
                <a:latin typeface="Artifex CF" panose="00000500000000000000" pitchFamily="50" charset="0"/>
              </a:rPr>
              <a:t>Fase de Inducción y Habilitación de los miembros de la CIGCN.</a:t>
            </a:r>
          </a:p>
        </p:txBody>
      </p:sp>
    </p:spTree>
    <p:extLst>
      <p:ext uri="{BB962C8B-B14F-4D97-AF65-F5344CB8AC3E}">
        <p14:creationId xmlns:p14="http://schemas.microsoft.com/office/powerpoint/2010/main" val="141160144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31" name="Imagen 30" descr="Logotipo&#10;&#10;Descripción generada automáticamente con confianza baja">
            <a:extLst>
              <a:ext uri="{FF2B5EF4-FFF2-40B4-BE49-F238E27FC236}">
                <a16:creationId xmlns:a16="http://schemas.microsoft.com/office/drawing/2014/main" id="{3C882A21-7BF5-4461-9B3F-3823FA2E048B}"/>
              </a:ext>
            </a:extLst>
          </p:cNvPr>
          <p:cNvPicPr>
            <a:picLocks noChangeAspect="1"/>
          </p:cNvPicPr>
          <p:nvPr/>
        </p:nvPicPr>
        <p:blipFill rotWithShape="1">
          <a:blip r:embed="rId3">
            <a:extLst>
              <a:ext uri="{28A0092B-C50C-407E-A947-70E740481C1C}">
                <a14:useLocalDpi xmlns:a14="http://schemas.microsoft.com/office/drawing/2010/main" val="0"/>
              </a:ext>
            </a:extLst>
          </a:blip>
          <a:srcRect l="13779" t="4020" r="12599" b="4523"/>
          <a:stretch/>
        </p:blipFill>
        <p:spPr bwMode="auto">
          <a:xfrm>
            <a:off x="5493615" y="1928758"/>
            <a:ext cx="1288897" cy="1254435"/>
          </a:xfrm>
          <a:prstGeom prst="rect">
            <a:avLst/>
          </a:prstGeom>
          <a:noFill/>
          <a:ln>
            <a:noFill/>
          </a:ln>
          <a:extLst>
            <a:ext uri="{53640926-AAD7-44D8-BBD7-CCE9431645EC}">
              <a14:shadowObscured xmlns:a14="http://schemas.microsoft.com/office/drawing/2010/main"/>
            </a:ext>
          </a:extLst>
        </p:spPr>
      </p:pic>
      <p:sp>
        <p:nvSpPr>
          <p:cNvPr id="2" name="Título 1">
            <a:extLst>
              <a:ext uri="{FF2B5EF4-FFF2-40B4-BE49-F238E27FC236}">
                <a16:creationId xmlns:a16="http://schemas.microsoft.com/office/drawing/2014/main" id="{E6DAA515-3753-49F9-B06A-EB140BAA337B}"/>
              </a:ext>
            </a:extLst>
          </p:cNvPr>
          <p:cNvSpPr>
            <a:spLocks noGrp="1"/>
          </p:cNvSpPr>
          <p:nvPr>
            <p:ph type="title"/>
          </p:nvPr>
        </p:nvSpPr>
        <p:spPr>
          <a:xfrm>
            <a:off x="1007912" y="433759"/>
            <a:ext cx="7910053" cy="548742"/>
          </a:xfrm>
        </p:spPr>
        <p:txBody>
          <a:bodyPr>
            <a:normAutofit/>
          </a:bodyPr>
          <a:lstStyle/>
          <a:p>
            <a:r>
              <a:rPr lang="es-ES" sz="2800" b="1" dirty="0">
                <a:solidFill>
                  <a:srgbClr val="FF0000"/>
                </a:solidFill>
                <a:latin typeface="Palatino Linotype" panose="02040502050505030304" pitchFamily="18" charset="0"/>
              </a:rPr>
              <a:t>Fase de Inducción y Habilitación </a:t>
            </a:r>
            <a:endParaRPr lang="es-DO" sz="2800" b="1" dirty="0">
              <a:solidFill>
                <a:srgbClr val="FF0000"/>
              </a:solidFill>
              <a:latin typeface="Palatino Linotype" panose="02040502050505030304" pitchFamily="18" charset="0"/>
            </a:endParaRPr>
          </a:p>
        </p:txBody>
      </p:sp>
      <p:sp>
        <p:nvSpPr>
          <p:cNvPr id="19" name="Elipse 18">
            <a:extLst>
              <a:ext uri="{FF2B5EF4-FFF2-40B4-BE49-F238E27FC236}">
                <a16:creationId xmlns:a16="http://schemas.microsoft.com/office/drawing/2014/main" id="{895AC831-402B-46A6-ABCD-D7334029BB0B}"/>
              </a:ext>
            </a:extLst>
          </p:cNvPr>
          <p:cNvSpPr/>
          <p:nvPr/>
        </p:nvSpPr>
        <p:spPr>
          <a:xfrm>
            <a:off x="681984" y="1417904"/>
            <a:ext cx="3104574" cy="1578077"/>
          </a:xfrm>
          <a:prstGeom prst="ellipse">
            <a:avLst/>
          </a:prstGeom>
          <a:noFill/>
          <a:ln w="9525" cap="flat" cmpd="sng" algn="ctr">
            <a:solidFill>
              <a:srgbClr val="C00000"/>
            </a:solidFill>
            <a:prstDash val="solid"/>
            <a:round/>
            <a:headEnd type="none" w="med" len="med"/>
            <a:tailEnd type="none" w="med" len="med"/>
          </a:ln>
        </p:spPr>
        <p:style>
          <a:lnRef idx="0">
            <a:scrgbClr r="0" g="0" b="0"/>
          </a:lnRef>
          <a:fillRef idx="0">
            <a:scrgbClr r="0" g="0" b="0"/>
          </a:fillRef>
          <a:effectRef idx="0">
            <a:scrgbClr r="0" g="0" b="0"/>
          </a:effectRef>
          <a:fontRef idx="minor">
            <a:schemeClr val="dk1"/>
          </a:fontRef>
        </p:style>
        <p:txBody>
          <a:bodyPr rtlCol="0" anchor="ctr"/>
          <a:lstStyle/>
          <a:p>
            <a:pPr marL="0" marR="0" lvl="0" indent="0" algn="r" defTabSz="914400" rtl="0" eaLnBrk="1" fontAlgn="auto" latinLnBrk="0" hangingPunct="1">
              <a:lnSpc>
                <a:spcPct val="100000"/>
              </a:lnSpc>
              <a:spcBef>
                <a:spcPts val="0"/>
              </a:spcBef>
              <a:spcAft>
                <a:spcPts val="0"/>
              </a:spcAft>
              <a:buClrTx/>
              <a:buSzTx/>
              <a:buFontTx/>
              <a:buNone/>
              <a:tabLst/>
              <a:defRPr/>
            </a:pPr>
            <a:r>
              <a:rPr lang="es-ES" sz="1400" b="1" noProof="0" dirty="0">
                <a:solidFill>
                  <a:prstClr val="black"/>
                </a:solidFill>
                <a:latin typeface="Palatino Linotype" panose="02040502050505030304" pitchFamily="18" charset="0"/>
              </a:rPr>
              <a:t>Certificación</a:t>
            </a:r>
          </a:p>
          <a:p>
            <a:pPr marL="0" marR="0" lvl="0" indent="0" algn="r" defTabSz="914400" rtl="0" eaLnBrk="1" fontAlgn="auto" latinLnBrk="0" hangingPunct="1">
              <a:lnSpc>
                <a:spcPct val="100000"/>
              </a:lnSpc>
              <a:spcBef>
                <a:spcPts val="0"/>
              </a:spcBef>
              <a:spcAft>
                <a:spcPts val="0"/>
              </a:spcAft>
              <a:buClrTx/>
              <a:buSzTx/>
              <a:buFontTx/>
              <a:buNone/>
              <a:tabLst/>
              <a:defRPr/>
            </a:pPr>
            <a:r>
              <a:rPr lang="es-ES" sz="1400" b="1" noProof="0" dirty="0">
                <a:solidFill>
                  <a:prstClr val="black"/>
                </a:solidFill>
                <a:latin typeface="Palatino Linotype" panose="02040502050505030304" pitchFamily="18" charset="0"/>
              </a:rPr>
              <a:t> de m</a:t>
            </a:r>
            <a:r>
              <a:rPr lang="es-ES" sz="1400" b="1" dirty="0" err="1">
                <a:solidFill>
                  <a:prstClr val="black"/>
                </a:solidFill>
                <a:latin typeface="Palatino Linotype" panose="02040502050505030304" pitchFamily="18" charset="0"/>
              </a:rPr>
              <a:t>iembros</a:t>
            </a:r>
            <a:r>
              <a:rPr lang="es-ES" sz="1400" b="1" dirty="0">
                <a:solidFill>
                  <a:prstClr val="black"/>
                </a:solidFill>
                <a:latin typeface="Palatino Linotype" panose="02040502050505030304" pitchFamily="18" charset="0"/>
              </a:rPr>
              <a:t> </a:t>
            </a:r>
          </a:p>
          <a:p>
            <a:pPr marL="0" marR="0" lvl="0" indent="0" algn="r" defTabSz="914400" rtl="0" eaLnBrk="1" fontAlgn="auto" latinLnBrk="0" hangingPunct="1">
              <a:lnSpc>
                <a:spcPct val="100000"/>
              </a:lnSpc>
              <a:spcBef>
                <a:spcPts val="0"/>
              </a:spcBef>
              <a:spcAft>
                <a:spcPts val="0"/>
              </a:spcAft>
              <a:buClrTx/>
              <a:buSzTx/>
              <a:buFontTx/>
              <a:buNone/>
              <a:tabLst/>
              <a:defRPr/>
            </a:pPr>
            <a:r>
              <a:rPr lang="es-ES" sz="1400" b="1" noProof="0" dirty="0">
                <a:solidFill>
                  <a:prstClr val="black"/>
                </a:solidFill>
                <a:latin typeface="Palatino Linotype" panose="02040502050505030304" pitchFamily="18" charset="0"/>
              </a:rPr>
              <a:t>e</a:t>
            </a:r>
            <a:r>
              <a:rPr kumimoji="0" lang="es-ES" sz="1400" b="1" i="0" u="none" strike="noStrike" kern="1200" cap="none" spc="0" normalizeH="0" baseline="0" noProof="0" dirty="0">
                <a:ln>
                  <a:noFill/>
                </a:ln>
                <a:solidFill>
                  <a:prstClr val="black"/>
                </a:solidFill>
                <a:effectLst/>
                <a:uLnTx/>
                <a:uFillTx/>
                <a:latin typeface="Palatino Linotype" panose="02040502050505030304" pitchFamily="18" charset="0"/>
              </a:rPr>
              <a:t>lectos</a:t>
            </a:r>
            <a:endParaRPr kumimoji="0" lang="es-DO" sz="1200" b="1" i="0" u="none" strike="noStrike" kern="1200" cap="none" spc="0" normalizeH="0" baseline="0" noProof="0" dirty="0">
              <a:ln>
                <a:noFill/>
              </a:ln>
              <a:solidFill>
                <a:prstClr val="black"/>
              </a:solidFill>
              <a:effectLst/>
              <a:uLnTx/>
              <a:uFillTx/>
              <a:latin typeface="Palatino Linotype" panose="02040502050505030304" pitchFamily="18" charset="0"/>
            </a:endParaRPr>
          </a:p>
        </p:txBody>
      </p:sp>
      <p:sp>
        <p:nvSpPr>
          <p:cNvPr id="23" name="Rectángulo 22">
            <a:extLst>
              <a:ext uri="{FF2B5EF4-FFF2-40B4-BE49-F238E27FC236}">
                <a16:creationId xmlns:a16="http://schemas.microsoft.com/office/drawing/2014/main" id="{15D9CFC2-5A04-48C4-969C-75279EAF092C}"/>
              </a:ext>
            </a:extLst>
          </p:cNvPr>
          <p:cNvSpPr/>
          <p:nvPr/>
        </p:nvSpPr>
        <p:spPr>
          <a:xfrm>
            <a:off x="5241558" y="1465921"/>
            <a:ext cx="3456805" cy="1727895"/>
          </a:xfrm>
          <a:prstGeom prst="rect">
            <a:avLst/>
          </a:prstGeom>
          <a:noFill/>
          <a:ln w="9525" cap="flat" cmpd="sng" algn="ctr">
            <a:solidFill>
              <a:srgbClr val="C00000"/>
            </a:solidFill>
            <a:prstDash val="solid"/>
            <a:round/>
            <a:headEnd type="none" w="med" len="med"/>
            <a:tailEnd type="none" w="med" len="med"/>
          </a:ln>
        </p:spPr>
        <p:style>
          <a:lnRef idx="0">
            <a:scrgbClr r="0" g="0" b="0"/>
          </a:lnRef>
          <a:fillRef idx="0">
            <a:scrgbClr r="0" g="0" b="0"/>
          </a:fillRef>
          <a:effectRef idx="0">
            <a:scrgbClr r="0" g="0" b="0"/>
          </a:effectRef>
          <a:fontRef idx="minor">
            <a:schemeClr val="dk1"/>
          </a:fontRef>
        </p:style>
        <p:txBody>
          <a:bodyPr rtlCol="0" anchor="ct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s-ES" sz="1400" b="1" i="0" u="none" strike="noStrike" kern="1200" cap="none" spc="0" normalizeH="0" baseline="0" noProof="0" dirty="0">
                <a:ln>
                  <a:noFill/>
                </a:ln>
                <a:solidFill>
                  <a:prstClr val="black"/>
                </a:solidFill>
                <a:effectLst/>
                <a:uLnTx/>
                <a:uFillTx/>
                <a:latin typeface="Palatino Linotype" panose="02040502050505030304" pitchFamily="18" charset="0"/>
              </a:rPr>
              <a:t>Coordinación DIGEIG-MAE </a:t>
            </a:r>
          </a:p>
          <a:p>
            <a:pPr marL="0" marR="0" lvl="0" indent="0" algn="r" defTabSz="914400" rtl="0" eaLnBrk="1" fontAlgn="auto" latinLnBrk="0" hangingPunct="1">
              <a:lnSpc>
                <a:spcPct val="100000"/>
              </a:lnSpc>
              <a:spcBef>
                <a:spcPts val="0"/>
              </a:spcBef>
              <a:spcAft>
                <a:spcPts val="0"/>
              </a:spcAft>
              <a:buClrTx/>
              <a:buSzTx/>
              <a:buFontTx/>
              <a:buNone/>
              <a:tabLst/>
              <a:defRPr/>
            </a:pPr>
            <a:r>
              <a:rPr lang="es-ES" sz="1400" b="1" dirty="0">
                <a:solidFill>
                  <a:prstClr val="black"/>
                </a:solidFill>
                <a:latin typeface="Palatino Linotype" panose="02040502050505030304" pitchFamily="18" charset="0"/>
              </a:rPr>
              <a:t>d</a:t>
            </a:r>
            <a:r>
              <a:rPr kumimoji="0" lang="es-ES" sz="1400" b="1" i="0" u="none" strike="noStrike" kern="1200" cap="none" spc="0" normalizeH="0" baseline="0" noProof="0" dirty="0">
                <a:ln>
                  <a:noFill/>
                </a:ln>
                <a:solidFill>
                  <a:prstClr val="black"/>
                </a:solidFill>
                <a:effectLst/>
                <a:uLnTx/>
                <a:uFillTx/>
                <a:latin typeface="Palatino Linotype" panose="02040502050505030304" pitchFamily="18" charset="0"/>
              </a:rPr>
              <a:t>e las Instituciones </a:t>
            </a:r>
          </a:p>
          <a:p>
            <a:pPr marL="0" marR="0" lvl="0" indent="0" algn="r" defTabSz="914400" rtl="0" eaLnBrk="1" fontAlgn="auto" latinLnBrk="0" hangingPunct="1">
              <a:lnSpc>
                <a:spcPct val="100000"/>
              </a:lnSpc>
              <a:spcBef>
                <a:spcPts val="0"/>
              </a:spcBef>
              <a:spcAft>
                <a:spcPts val="0"/>
              </a:spcAft>
              <a:buClrTx/>
              <a:buSzTx/>
              <a:buFontTx/>
              <a:buNone/>
              <a:tabLst/>
              <a:defRPr/>
            </a:pPr>
            <a:r>
              <a:rPr kumimoji="0" lang="es-ES" sz="1400" b="1" i="0" u="none" strike="noStrike" kern="1200" cap="none" spc="0" normalizeH="0" baseline="0" noProof="0" dirty="0">
                <a:ln>
                  <a:noFill/>
                </a:ln>
                <a:solidFill>
                  <a:prstClr val="black"/>
                </a:solidFill>
                <a:effectLst/>
                <a:uLnTx/>
                <a:uFillTx/>
                <a:latin typeface="Palatino Linotype" panose="02040502050505030304" pitchFamily="18" charset="0"/>
              </a:rPr>
              <a:t>el Calendario </a:t>
            </a:r>
          </a:p>
          <a:p>
            <a:pPr marL="0" marR="0" lvl="0" indent="0" algn="r" defTabSz="914400" rtl="0" eaLnBrk="1" fontAlgn="auto" latinLnBrk="0" hangingPunct="1">
              <a:lnSpc>
                <a:spcPct val="100000"/>
              </a:lnSpc>
              <a:spcBef>
                <a:spcPts val="0"/>
              </a:spcBef>
              <a:spcAft>
                <a:spcPts val="0"/>
              </a:spcAft>
              <a:buClrTx/>
              <a:buSzTx/>
              <a:buFontTx/>
              <a:buNone/>
              <a:tabLst/>
              <a:defRPr/>
            </a:pPr>
            <a:r>
              <a:rPr kumimoji="0" lang="es-ES" sz="1400" b="1" i="0" u="none" strike="noStrike" kern="1200" cap="none" spc="0" normalizeH="0" baseline="0" noProof="0" dirty="0">
                <a:ln>
                  <a:noFill/>
                </a:ln>
                <a:solidFill>
                  <a:prstClr val="black"/>
                </a:solidFill>
                <a:effectLst/>
                <a:uLnTx/>
                <a:uFillTx/>
                <a:latin typeface="Palatino Linotype" panose="02040502050505030304" pitchFamily="18" charset="0"/>
              </a:rPr>
              <a:t>de Inducción de </a:t>
            </a:r>
          </a:p>
          <a:p>
            <a:pPr marL="0" marR="0" lvl="0" indent="0" algn="r" defTabSz="914400" rtl="0" eaLnBrk="1" fontAlgn="auto" latinLnBrk="0" hangingPunct="1">
              <a:lnSpc>
                <a:spcPct val="100000"/>
              </a:lnSpc>
              <a:spcBef>
                <a:spcPts val="0"/>
              </a:spcBef>
              <a:spcAft>
                <a:spcPts val="0"/>
              </a:spcAft>
              <a:buClrTx/>
              <a:buSzTx/>
              <a:buFontTx/>
              <a:buNone/>
              <a:tabLst/>
              <a:defRPr/>
            </a:pPr>
            <a:r>
              <a:rPr kumimoji="0" lang="es-ES" sz="1400" b="1" i="0" u="none" strike="noStrike" kern="1200" cap="none" spc="0" normalizeH="0" baseline="0" noProof="0" dirty="0">
                <a:ln>
                  <a:noFill/>
                </a:ln>
                <a:solidFill>
                  <a:prstClr val="black"/>
                </a:solidFill>
                <a:effectLst/>
                <a:uLnTx/>
                <a:uFillTx/>
                <a:latin typeface="Palatino Linotype" panose="02040502050505030304" pitchFamily="18" charset="0"/>
              </a:rPr>
              <a:t>Miembros CIGCN</a:t>
            </a:r>
            <a:endParaRPr kumimoji="0" lang="es-DO" sz="1400" b="1" i="0" u="none" strike="noStrike" kern="1200" cap="none" spc="0" normalizeH="0" baseline="0" noProof="0" dirty="0">
              <a:ln>
                <a:noFill/>
              </a:ln>
              <a:solidFill>
                <a:prstClr val="black"/>
              </a:solidFill>
              <a:effectLst/>
              <a:uLnTx/>
              <a:uFillTx/>
              <a:latin typeface="Palatino Linotype" panose="02040502050505030304" pitchFamily="18" charset="0"/>
            </a:endParaRPr>
          </a:p>
        </p:txBody>
      </p:sp>
      <p:sp>
        <p:nvSpPr>
          <p:cNvPr id="36" name="Rectángulo 35">
            <a:extLst>
              <a:ext uri="{FF2B5EF4-FFF2-40B4-BE49-F238E27FC236}">
                <a16:creationId xmlns:a16="http://schemas.microsoft.com/office/drawing/2014/main" id="{0EE23FAF-918F-4D60-A0A0-A0113793AB96}"/>
              </a:ext>
            </a:extLst>
          </p:cNvPr>
          <p:cNvSpPr/>
          <p:nvPr/>
        </p:nvSpPr>
        <p:spPr>
          <a:xfrm>
            <a:off x="9385041" y="1501458"/>
            <a:ext cx="2689399" cy="1857336"/>
          </a:xfrm>
          <a:prstGeom prst="rect">
            <a:avLst/>
          </a:prstGeom>
          <a:noFill/>
          <a:ln w="9525" cap="flat" cmpd="sng" algn="ctr">
            <a:solidFill>
              <a:srgbClr val="C00000"/>
            </a:solidFill>
            <a:prstDash val="solid"/>
            <a:round/>
            <a:headEnd type="none" w="med" len="med"/>
            <a:tailEnd type="none" w="med" len="med"/>
          </a:ln>
        </p:spPr>
        <p:style>
          <a:lnRef idx="0">
            <a:scrgbClr r="0" g="0" b="0"/>
          </a:lnRef>
          <a:fillRef idx="0">
            <a:scrgbClr r="0" g="0" b="0"/>
          </a:fillRef>
          <a:effectRef idx="0">
            <a:scrgbClr r="0" g="0" b="0"/>
          </a:effectRef>
          <a:fontRef idx="minor">
            <a:schemeClr val="dk1"/>
          </a:fontRef>
        </p:style>
        <p:txBody>
          <a:bodyPr rtlCol="0" anchor="ct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0" lang="es-ES" sz="2000" b="1" i="0" u="none" strike="noStrike" kern="1200" cap="none" spc="0" normalizeH="0" baseline="0" noProof="0" dirty="0">
              <a:ln>
                <a:noFill/>
              </a:ln>
              <a:solidFill>
                <a:prstClr val="black"/>
              </a:solidFill>
              <a:effectLst/>
              <a:uLnTx/>
              <a:uFillTx/>
              <a:latin typeface="Calibri" panose="020F0502020204030204"/>
              <a:ea typeface="+mn-ea"/>
              <a:cs typeface="+mn-cs"/>
            </a:endParaRPr>
          </a:p>
          <a:p>
            <a:pPr algn="r" defTabSz="914400">
              <a:defRPr/>
            </a:pPr>
            <a:r>
              <a:rPr lang="es-ES" sz="1400" b="1" dirty="0">
                <a:solidFill>
                  <a:prstClr val="black"/>
                </a:solidFill>
                <a:latin typeface="Palatino Linotype" panose="02040502050505030304" pitchFamily="18" charset="0"/>
              </a:rPr>
              <a:t>Remisión del </a:t>
            </a:r>
          </a:p>
          <a:p>
            <a:pPr algn="r" defTabSz="914400">
              <a:defRPr/>
            </a:pPr>
            <a:r>
              <a:rPr lang="es-ES" sz="1400" b="1" dirty="0">
                <a:solidFill>
                  <a:prstClr val="black"/>
                </a:solidFill>
                <a:latin typeface="Palatino Linotype" panose="02040502050505030304" pitchFamily="18" charset="0"/>
              </a:rPr>
              <a:t>Calendario </a:t>
            </a:r>
          </a:p>
          <a:p>
            <a:pPr algn="r" defTabSz="914400">
              <a:defRPr/>
            </a:pPr>
            <a:r>
              <a:rPr lang="es-ES" sz="1400" b="1" dirty="0">
                <a:solidFill>
                  <a:prstClr val="black"/>
                </a:solidFill>
                <a:latin typeface="Palatino Linotype" panose="02040502050505030304" pitchFamily="18" charset="0"/>
              </a:rPr>
              <a:t>del Programa </a:t>
            </a:r>
          </a:p>
          <a:p>
            <a:pPr algn="r" defTabSz="914400">
              <a:defRPr/>
            </a:pPr>
            <a:r>
              <a:rPr lang="es-ES" sz="1400" b="1" dirty="0">
                <a:solidFill>
                  <a:prstClr val="black"/>
                </a:solidFill>
                <a:latin typeface="Palatino Linotype" panose="02040502050505030304" pitchFamily="18" charset="0"/>
              </a:rPr>
              <a:t>de Inducción </a:t>
            </a:r>
          </a:p>
          <a:p>
            <a:pPr algn="r" defTabSz="914400">
              <a:defRPr/>
            </a:pPr>
            <a:r>
              <a:rPr lang="es-ES" sz="1400" b="1" dirty="0">
                <a:solidFill>
                  <a:prstClr val="black"/>
                </a:solidFill>
                <a:latin typeface="Palatino Linotype" panose="02040502050505030304" pitchFamily="18" charset="0"/>
              </a:rPr>
              <a:t>por la DIGEIG</a:t>
            </a:r>
          </a:p>
          <a:p>
            <a:pPr algn="r" defTabSz="914400">
              <a:defRPr/>
            </a:pPr>
            <a:r>
              <a:rPr lang="es-ES" sz="1400" b="1" dirty="0">
                <a:solidFill>
                  <a:prstClr val="black"/>
                </a:solidFill>
                <a:latin typeface="Palatino Linotype" panose="02040502050505030304" pitchFamily="18" charset="0"/>
              </a:rPr>
              <a:t> a las instituciones</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s-DO" sz="1800" b="1"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7" name="Rectángulo: esquinas redondeadas 36">
            <a:extLst>
              <a:ext uri="{FF2B5EF4-FFF2-40B4-BE49-F238E27FC236}">
                <a16:creationId xmlns:a16="http://schemas.microsoft.com/office/drawing/2014/main" id="{D8B36828-8BA6-4E15-9972-6A3E02F32A37}"/>
              </a:ext>
            </a:extLst>
          </p:cNvPr>
          <p:cNvSpPr/>
          <p:nvPr/>
        </p:nvSpPr>
        <p:spPr>
          <a:xfrm>
            <a:off x="756959" y="4318584"/>
            <a:ext cx="2157608" cy="1857334"/>
          </a:xfrm>
          <a:prstGeom prst="roundRect">
            <a:avLst/>
          </a:prstGeom>
          <a:solidFill>
            <a:schemeClr val="accent1">
              <a:lumMod val="60000"/>
              <a:lumOff val="40000"/>
            </a:schemeClr>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s-ES" sz="1800" b="1"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lang="es-ES" b="1" dirty="0">
              <a:solidFill>
                <a:prstClr val="black"/>
              </a:solidFill>
              <a:latin typeface="Calibri" panose="020F0502020204030204"/>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s-ES" sz="1800" b="1"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s-ES" sz="1800" b="1" i="0" u="none" strike="noStrike" kern="1200" cap="none" spc="0" normalizeH="0" baseline="0" noProof="0" dirty="0">
              <a:ln>
                <a:noFill/>
              </a:ln>
              <a:solidFill>
                <a:prstClr val="black"/>
              </a:solidFill>
              <a:effectLst/>
              <a:uLnTx/>
              <a:uFillTx/>
              <a:latin typeface="Calibri" panose="020F0502020204030204"/>
              <a:ea typeface="+mn-ea"/>
              <a:cs typeface="+mn-cs"/>
            </a:endParaRPr>
          </a:p>
          <a:p>
            <a:pPr marR="0" lvl="0" indent="0" algn="ctr" defTabSz="914400" fontAlgn="auto">
              <a:lnSpc>
                <a:spcPct val="100000"/>
              </a:lnSpc>
              <a:spcBef>
                <a:spcPts val="0"/>
              </a:spcBef>
              <a:spcAft>
                <a:spcPts val="0"/>
              </a:spcAft>
              <a:buClrTx/>
              <a:buSzTx/>
              <a:buFontTx/>
              <a:buNone/>
              <a:tabLst/>
              <a:defRPr/>
            </a:pPr>
            <a:r>
              <a:rPr lang="es-ES" sz="1400" b="1" dirty="0">
                <a:solidFill>
                  <a:prstClr val="black"/>
                </a:solidFill>
                <a:latin typeface="Palatino Linotype" panose="02040502050505030304" pitchFamily="18" charset="0"/>
              </a:rPr>
              <a:t>Habilitación Miembros </a:t>
            </a:r>
          </a:p>
        </p:txBody>
      </p:sp>
      <p:cxnSp>
        <p:nvCxnSpPr>
          <p:cNvPr id="12" name="Conector recto de flecha 11">
            <a:extLst>
              <a:ext uri="{FF2B5EF4-FFF2-40B4-BE49-F238E27FC236}">
                <a16:creationId xmlns:a16="http://schemas.microsoft.com/office/drawing/2014/main" id="{0C74D2E5-F367-41C0-AD28-DC689B38F7D2}"/>
              </a:ext>
            </a:extLst>
          </p:cNvPr>
          <p:cNvCxnSpPr>
            <a:cxnSpLocks/>
          </p:cNvCxnSpPr>
          <p:nvPr/>
        </p:nvCxnSpPr>
        <p:spPr>
          <a:xfrm>
            <a:off x="8713419" y="2050191"/>
            <a:ext cx="671622" cy="0"/>
          </a:xfrm>
          <a:prstGeom prst="straightConnector1">
            <a:avLst/>
          </a:prstGeom>
          <a:ln>
            <a:solidFill>
              <a:srgbClr val="002060"/>
            </a:solidFill>
            <a:tailEnd type="triangle"/>
          </a:ln>
        </p:spPr>
        <p:style>
          <a:lnRef idx="1">
            <a:schemeClr val="dk1"/>
          </a:lnRef>
          <a:fillRef idx="0">
            <a:schemeClr val="dk1"/>
          </a:fillRef>
          <a:effectRef idx="0">
            <a:schemeClr val="dk1"/>
          </a:effectRef>
          <a:fontRef idx="minor">
            <a:schemeClr val="tx1"/>
          </a:fontRef>
        </p:style>
      </p:cxnSp>
      <p:cxnSp>
        <p:nvCxnSpPr>
          <p:cNvPr id="22" name="Conector recto de flecha 21">
            <a:extLst>
              <a:ext uri="{FF2B5EF4-FFF2-40B4-BE49-F238E27FC236}">
                <a16:creationId xmlns:a16="http://schemas.microsoft.com/office/drawing/2014/main" id="{82E80ED8-DD55-481F-B51A-82124B0F9A54}"/>
              </a:ext>
            </a:extLst>
          </p:cNvPr>
          <p:cNvCxnSpPr>
            <a:cxnSpLocks/>
          </p:cNvCxnSpPr>
          <p:nvPr/>
        </p:nvCxnSpPr>
        <p:spPr>
          <a:xfrm>
            <a:off x="10730709" y="3358794"/>
            <a:ext cx="0" cy="328532"/>
          </a:xfrm>
          <a:prstGeom prst="straightConnector1">
            <a:avLst/>
          </a:prstGeom>
          <a:ln>
            <a:solidFill>
              <a:srgbClr val="002060"/>
            </a:solidFill>
            <a:tailEnd type="triangle"/>
          </a:ln>
        </p:spPr>
        <p:style>
          <a:lnRef idx="1">
            <a:schemeClr val="dk1"/>
          </a:lnRef>
          <a:fillRef idx="0">
            <a:schemeClr val="dk1"/>
          </a:fillRef>
          <a:effectRef idx="0">
            <a:schemeClr val="dk1"/>
          </a:effectRef>
          <a:fontRef idx="minor">
            <a:schemeClr val="tx1"/>
          </a:fontRef>
        </p:style>
      </p:cxnSp>
      <p:sp>
        <p:nvSpPr>
          <p:cNvPr id="28" name="Flecha: a la derecha 27">
            <a:extLst>
              <a:ext uri="{FF2B5EF4-FFF2-40B4-BE49-F238E27FC236}">
                <a16:creationId xmlns:a16="http://schemas.microsoft.com/office/drawing/2014/main" id="{5104F6F6-E05F-40B0-876A-7C18034293BC}"/>
              </a:ext>
            </a:extLst>
          </p:cNvPr>
          <p:cNvSpPr/>
          <p:nvPr/>
        </p:nvSpPr>
        <p:spPr>
          <a:xfrm>
            <a:off x="3945016" y="1995772"/>
            <a:ext cx="696016" cy="484632"/>
          </a:xfrm>
          <a:prstGeom prst="rightArrow">
            <a:avLst/>
          </a:prstGeom>
          <a:solidFill>
            <a:srgbClr val="002060"/>
          </a:solidFill>
        </p:spPr>
        <p:style>
          <a:lnRef idx="1">
            <a:schemeClr val="dk1"/>
          </a:lnRef>
          <a:fillRef idx="2">
            <a:schemeClr val="dk1"/>
          </a:fillRef>
          <a:effectRef idx="1">
            <a:schemeClr val="dk1"/>
          </a:effectRef>
          <a:fontRef idx="minor">
            <a:schemeClr val="dk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s-DO"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29" name="Rectángulo 28">
            <a:extLst>
              <a:ext uri="{FF2B5EF4-FFF2-40B4-BE49-F238E27FC236}">
                <a16:creationId xmlns:a16="http://schemas.microsoft.com/office/drawing/2014/main" id="{29DF0B41-2222-41FE-A045-823B98AC0E18}"/>
              </a:ext>
            </a:extLst>
          </p:cNvPr>
          <p:cNvSpPr/>
          <p:nvPr/>
        </p:nvSpPr>
        <p:spPr>
          <a:xfrm>
            <a:off x="3733983" y="3326933"/>
            <a:ext cx="3777162" cy="1857335"/>
          </a:xfrm>
          <a:prstGeom prst="rect">
            <a:avLst/>
          </a:prstGeom>
          <a:ln>
            <a:solidFill>
              <a:srgbClr val="C00000"/>
            </a:solidFill>
          </a:ln>
        </p:spPr>
        <p:style>
          <a:lnRef idx="2">
            <a:schemeClr val="accent2"/>
          </a:lnRef>
          <a:fillRef idx="1">
            <a:schemeClr val="lt1"/>
          </a:fillRef>
          <a:effectRef idx="0">
            <a:schemeClr val="accent2"/>
          </a:effectRef>
          <a:fontRef idx="minor">
            <a:schemeClr val="dk1"/>
          </a:fontRef>
        </p:style>
        <p:txBody>
          <a:bodyPr rtlCol="0" anchor="ctr"/>
          <a:lstStyle/>
          <a:p>
            <a:pPr marR="0" lvl="0" indent="0" algn="r" defTabSz="914400" fontAlgn="auto">
              <a:lnSpc>
                <a:spcPct val="100000"/>
              </a:lnSpc>
              <a:spcBef>
                <a:spcPts val="0"/>
              </a:spcBef>
              <a:spcAft>
                <a:spcPts val="0"/>
              </a:spcAft>
              <a:buClrTx/>
              <a:buSzTx/>
              <a:buFontTx/>
              <a:buNone/>
              <a:tabLst/>
              <a:defRPr/>
            </a:pPr>
            <a:r>
              <a:rPr lang="es-ES" sz="1400" b="1" dirty="0">
                <a:solidFill>
                  <a:prstClr val="black"/>
                </a:solidFill>
                <a:latin typeface="Palatino Linotype" panose="02040502050505030304" pitchFamily="18" charset="0"/>
              </a:rPr>
              <a:t>MAE somete al </a:t>
            </a:r>
          </a:p>
          <a:p>
            <a:pPr marR="0" lvl="0" indent="0" algn="r" defTabSz="914400" fontAlgn="auto">
              <a:lnSpc>
                <a:spcPct val="100000"/>
              </a:lnSpc>
              <a:spcBef>
                <a:spcPts val="0"/>
              </a:spcBef>
              <a:spcAft>
                <a:spcPts val="0"/>
              </a:spcAft>
              <a:buClrTx/>
              <a:buSzTx/>
              <a:buFontTx/>
              <a:buNone/>
              <a:tabLst/>
              <a:defRPr/>
            </a:pPr>
            <a:r>
              <a:rPr lang="es-ES" sz="1400" b="1" dirty="0">
                <a:solidFill>
                  <a:prstClr val="black"/>
                </a:solidFill>
                <a:latin typeface="Palatino Linotype" panose="02040502050505030304" pitchFamily="18" charset="0"/>
              </a:rPr>
              <a:t>1er miembro y </a:t>
            </a:r>
          </a:p>
          <a:p>
            <a:pPr marR="0" lvl="0" indent="0" algn="r" defTabSz="914400" fontAlgn="auto">
              <a:lnSpc>
                <a:spcPct val="100000"/>
              </a:lnSpc>
              <a:spcBef>
                <a:spcPts val="0"/>
              </a:spcBef>
              <a:spcAft>
                <a:spcPts val="0"/>
              </a:spcAft>
              <a:buClrTx/>
              <a:buSzTx/>
              <a:buFontTx/>
              <a:buNone/>
              <a:tabLst/>
              <a:defRPr/>
            </a:pPr>
            <a:r>
              <a:rPr lang="es-ES" sz="1400" b="1">
                <a:solidFill>
                  <a:prstClr val="black"/>
                </a:solidFill>
                <a:latin typeface="Palatino Linotype" panose="02040502050505030304" pitchFamily="18" charset="0"/>
              </a:rPr>
              <a:t>2do más </a:t>
            </a:r>
            <a:r>
              <a:rPr lang="es-ES" sz="1400" b="1" dirty="0">
                <a:solidFill>
                  <a:prstClr val="black"/>
                </a:solidFill>
                <a:latin typeface="Palatino Linotype" panose="02040502050505030304" pitchFamily="18" charset="0"/>
              </a:rPr>
              <a:t>votado </a:t>
            </a:r>
          </a:p>
          <a:p>
            <a:pPr marR="0" lvl="0" indent="0" algn="r" defTabSz="914400" fontAlgn="auto">
              <a:lnSpc>
                <a:spcPct val="100000"/>
              </a:lnSpc>
              <a:spcBef>
                <a:spcPts val="0"/>
              </a:spcBef>
              <a:spcAft>
                <a:spcPts val="0"/>
              </a:spcAft>
              <a:buClrTx/>
              <a:buSzTx/>
              <a:buFontTx/>
              <a:buNone/>
              <a:tabLst/>
              <a:defRPr/>
            </a:pPr>
            <a:r>
              <a:rPr lang="es-ES" sz="1400" b="1" dirty="0">
                <a:solidFill>
                  <a:prstClr val="black"/>
                </a:solidFill>
                <a:latin typeface="Palatino Linotype" panose="02040502050505030304" pitchFamily="18" charset="0"/>
              </a:rPr>
              <a:t>a Inducción ISO </a:t>
            </a:r>
          </a:p>
          <a:p>
            <a:pPr marR="0" lvl="0" indent="0" algn="r" defTabSz="914400" fontAlgn="auto">
              <a:lnSpc>
                <a:spcPct val="100000"/>
              </a:lnSpc>
              <a:spcBef>
                <a:spcPts val="0"/>
              </a:spcBef>
              <a:spcAft>
                <a:spcPts val="0"/>
              </a:spcAft>
              <a:buClrTx/>
              <a:buSzTx/>
              <a:buFontTx/>
              <a:buNone/>
              <a:tabLst/>
              <a:defRPr/>
            </a:pPr>
            <a:r>
              <a:rPr lang="es-ES" sz="1400" b="1" dirty="0">
                <a:solidFill>
                  <a:prstClr val="black"/>
                </a:solidFill>
                <a:latin typeface="Palatino Linotype" panose="02040502050505030304" pitchFamily="18" charset="0"/>
              </a:rPr>
              <a:t>(aplica a Grupos </a:t>
            </a:r>
          </a:p>
          <a:p>
            <a:pPr marR="0" lvl="0" indent="0" algn="r" defTabSz="914400" fontAlgn="auto">
              <a:lnSpc>
                <a:spcPct val="100000"/>
              </a:lnSpc>
              <a:spcBef>
                <a:spcPts val="0"/>
              </a:spcBef>
              <a:spcAft>
                <a:spcPts val="0"/>
              </a:spcAft>
              <a:buClrTx/>
              <a:buSzTx/>
              <a:buFontTx/>
              <a:buNone/>
              <a:tabLst/>
              <a:defRPr/>
            </a:pPr>
            <a:r>
              <a:rPr lang="es-ES" sz="1400" b="1" dirty="0">
                <a:solidFill>
                  <a:prstClr val="black"/>
                </a:solidFill>
                <a:latin typeface="Palatino Linotype" panose="02040502050505030304" pitchFamily="18" charset="0"/>
              </a:rPr>
              <a:t>Ocupacionales 3,4 y5)</a:t>
            </a:r>
            <a:endParaRPr lang="es-DO" sz="1400" b="1" dirty="0">
              <a:solidFill>
                <a:prstClr val="black"/>
              </a:solidFill>
              <a:latin typeface="Palatino Linotype" panose="02040502050505030304" pitchFamily="18" charset="0"/>
            </a:endParaRPr>
          </a:p>
        </p:txBody>
      </p:sp>
      <p:sp>
        <p:nvSpPr>
          <p:cNvPr id="13" name="Triángulo isósceles 12">
            <a:extLst>
              <a:ext uri="{FF2B5EF4-FFF2-40B4-BE49-F238E27FC236}">
                <a16:creationId xmlns:a16="http://schemas.microsoft.com/office/drawing/2014/main" id="{DFDDA958-272F-4A07-9C18-552DB1A4B495}"/>
              </a:ext>
            </a:extLst>
          </p:cNvPr>
          <p:cNvSpPr/>
          <p:nvPr/>
        </p:nvSpPr>
        <p:spPr>
          <a:xfrm>
            <a:off x="9385041" y="3687371"/>
            <a:ext cx="2689399" cy="2091076"/>
          </a:xfrm>
          <a:prstGeom prst="triangle">
            <a:avLst>
              <a:gd name="adj" fmla="val 48830"/>
            </a:avLst>
          </a:prstGeom>
          <a:noFill/>
          <a:ln w="9525" cap="flat" cmpd="sng" algn="ctr">
            <a:solidFill>
              <a:srgbClr val="002060"/>
            </a:solidFill>
            <a:prstDash val="solid"/>
            <a:round/>
            <a:headEnd type="none" w="med" len="med"/>
            <a:tailEnd type="none" w="med" len="med"/>
          </a:ln>
        </p:spPr>
        <p:style>
          <a:lnRef idx="0">
            <a:scrgbClr r="0" g="0" b="0"/>
          </a:lnRef>
          <a:fillRef idx="0">
            <a:scrgbClr r="0" g="0" b="0"/>
          </a:fillRef>
          <a:effectRef idx="0">
            <a:scrgbClr r="0" g="0" b="0"/>
          </a:effectRef>
          <a:fontRef idx="minor">
            <a:schemeClr val="dk1"/>
          </a:fontRef>
        </p:style>
        <p:txBody>
          <a:bodyPr rtlCol="0" anchor="ctr"/>
          <a:lstStyle/>
          <a:p>
            <a:pPr algn="ctr" defTabSz="914400">
              <a:defRPr/>
            </a:pPr>
            <a:r>
              <a:rPr lang="es-ES" sz="1400" b="1" dirty="0">
                <a:solidFill>
                  <a:prstClr val="black"/>
                </a:solidFill>
                <a:latin typeface="Palatino Linotype" panose="02040502050505030304" pitchFamily="18" charset="0"/>
              </a:rPr>
              <a:t>Aprobación Inducción ISO</a:t>
            </a:r>
            <a:endParaRPr lang="es-DO" sz="1400" b="1" dirty="0">
              <a:solidFill>
                <a:prstClr val="black"/>
              </a:solidFill>
              <a:latin typeface="Palatino Linotype" panose="02040502050505030304" pitchFamily="18" charset="0"/>
            </a:endParaRPr>
          </a:p>
        </p:txBody>
      </p:sp>
      <p:cxnSp>
        <p:nvCxnSpPr>
          <p:cNvPr id="26" name="Conector recto de flecha 25">
            <a:extLst>
              <a:ext uri="{FF2B5EF4-FFF2-40B4-BE49-F238E27FC236}">
                <a16:creationId xmlns:a16="http://schemas.microsoft.com/office/drawing/2014/main" id="{D96481E8-712B-4945-B0DB-5F1418B1C324}"/>
              </a:ext>
            </a:extLst>
          </p:cNvPr>
          <p:cNvCxnSpPr>
            <a:cxnSpLocks/>
          </p:cNvCxnSpPr>
          <p:nvPr/>
        </p:nvCxnSpPr>
        <p:spPr>
          <a:xfrm flipH="1">
            <a:off x="7676666" y="4066366"/>
            <a:ext cx="2586616" cy="0"/>
          </a:xfrm>
          <a:prstGeom prst="straightConnector1">
            <a:avLst/>
          </a:prstGeom>
          <a:ln>
            <a:solidFill>
              <a:srgbClr val="002060"/>
            </a:solidFill>
            <a:tailEnd type="triangle"/>
          </a:ln>
        </p:spPr>
        <p:style>
          <a:lnRef idx="1">
            <a:schemeClr val="dk1"/>
          </a:lnRef>
          <a:fillRef idx="0">
            <a:schemeClr val="dk1"/>
          </a:fillRef>
          <a:effectRef idx="0">
            <a:schemeClr val="dk1"/>
          </a:effectRef>
          <a:fontRef idx="minor">
            <a:schemeClr val="tx1"/>
          </a:fontRef>
        </p:style>
      </p:cxnSp>
      <p:sp>
        <p:nvSpPr>
          <p:cNvPr id="30" name="Elipse 29">
            <a:extLst>
              <a:ext uri="{FF2B5EF4-FFF2-40B4-BE49-F238E27FC236}">
                <a16:creationId xmlns:a16="http://schemas.microsoft.com/office/drawing/2014/main" id="{B179917E-12C8-452B-BD1E-5443FA0FB7D8}"/>
              </a:ext>
            </a:extLst>
          </p:cNvPr>
          <p:cNvSpPr/>
          <p:nvPr/>
        </p:nvSpPr>
        <p:spPr>
          <a:xfrm>
            <a:off x="8647854" y="3810503"/>
            <a:ext cx="737185" cy="571432"/>
          </a:xfrm>
          <a:prstGeom prst="ellipse">
            <a:avLst/>
          </a:prstGeom>
          <a:solidFill>
            <a:schemeClr val="accent1">
              <a:lumMod val="60000"/>
              <a:lumOff val="40000"/>
            </a:schemeClr>
          </a:solidFill>
          <a:ln>
            <a:solidFill>
              <a:srgbClr val="C00000"/>
            </a:solidFill>
          </a:ln>
        </p:spPr>
        <p:style>
          <a:lnRef idx="1">
            <a:schemeClr val="accent1"/>
          </a:lnRef>
          <a:fillRef idx="2">
            <a:schemeClr val="accent1"/>
          </a:fillRef>
          <a:effectRef idx="1">
            <a:schemeClr val="accent1"/>
          </a:effectRef>
          <a:fontRef idx="minor">
            <a:schemeClr val="dk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s-ES" sz="2000" b="1" i="0" u="none" strike="noStrike" kern="1200" cap="none" spc="0" normalizeH="0" baseline="0" noProof="0" dirty="0">
                <a:ln>
                  <a:noFill/>
                </a:ln>
                <a:solidFill>
                  <a:prstClr val="black"/>
                </a:solidFill>
                <a:effectLst/>
                <a:uLnTx/>
                <a:uFillTx/>
                <a:latin typeface="Calibri" panose="020F0502020204030204"/>
                <a:ea typeface="+mn-ea"/>
                <a:cs typeface="+mn-cs"/>
              </a:rPr>
              <a:t>NO</a:t>
            </a:r>
            <a:endParaRPr kumimoji="0" lang="es-DO" sz="2000" b="1"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cxnSp>
        <p:nvCxnSpPr>
          <p:cNvPr id="35" name="Conector: angular 34">
            <a:extLst>
              <a:ext uri="{FF2B5EF4-FFF2-40B4-BE49-F238E27FC236}">
                <a16:creationId xmlns:a16="http://schemas.microsoft.com/office/drawing/2014/main" id="{C8317BEA-1CE7-4CFB-924C-1335AFC442D8}"/>
              </a:ext>
            </a:extLst>
          </p:cNvPr>
          <p:cNvCxnSpPr>
            <a:cxnSpLocks/>
          </p:cNvCxnSpPr>
          <p:nvPr/>
        </p:nvCxnSpPr>
        <p:spPr>
          <a:xfrm rot="10800000" flipV="1">
            <a:off x="7763402" y="5778447"/>
            <a:ext cx="2499881" cy="328576"/>
          </a:xfrm>
          <a:prstGeom prst="bentConnector3">
            <a:avLst>
              <a:gd name="adj1" fmla="val 34714"/>
            </a:avLst>
          </a:prstGeom>
          <a:ln>
            <a:solidFill>
              <a:srgbClr val="002060"/>
            </a:solidFill>
            <a:tailEnd type="triangle"/>
          </a:ln>
        </p:spPr>
        <p:style>
          <a:lnRef idx="1">
            <a:schemeClr val="dk1"/>
          </a:lnRef>
          <a:fillRef idx="0">
            <a:schemeClr val="dk1"/>
          </a:fillRef>
          <a:effectRef idx="0">
            <a:schemeClr val="dk1"/>
          </a:effectRef>
          <a:fontRef idx="minor">
            <a:schemeClr val="tx1"/>
          </a:fontRef>
        </p:style>
      </p:cxnSp>
      <p:sp>
        <p:nvSpPr>
          <p:cNvPr id="38" name="Elipse 37">
            <a:extLst>
              <a:ext uri="{FF2B5EF4-FFF2-40B4-BE49-F238E27FC236}">
                <a16:creationId xmlns:a16="http://schemas.microsoft.com/office/drawing/2014/main" id="{7C4F81CB-050F-46E5-B68B-856D94845120}"/>
              </a:ext>
            </a:extLst>
          </p:cNvPr>
          <p:cNvSpPr/>
          <p:nvPr/>
        </p:nvSpPr>
        <p:spPr>
          <a:xfrm>
            <a:off x="8022716" y="5735708"/>
            <a:ext cx="793187" cy="565403"/>
          </a:xfrm>
          <a:prstGeom prst="ellipse">
            <a:avLst/>
          </a:prstGeom>
          <a:solidFill>
            <a:schemeClr val="accent1">
              <a:lumMod val="60000"/>
              <a:lumOff val="40000"/>
            </a:schemeClr>
          </a:solidFill>
          <a:ln>
            <a:solidFill>
              <a:srgbClr val="C00000"/>
            </a:solidFill>
          </a:ln>
        </p:spPr>
        <p:style>
          <a:lnRef idx="1">
            <a:schemeClr val="accent1"/>
          </a:lnRef>
          <a:fillRef idx="2">
            <a:schemeClr val="accent1"/>
          </a:fillRef>
          <a:effectRef idx="1">
            <a:schemeClr val="accent1"/>
          </a:effectRef>
          <a:fontRef idx="minor">
            <a:schemeClr val="dk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s-ES" sz="2000" b="1" i="0" u="none" strike="noStrike" kern="1200" cap="none" spc="0" normalizeH="0" baseline="0" noProof="0" dirty="0">
                <a:ln>
                  <a:noFill/>
                </a:ln>
                <a:solidFill>
                  <a:prstClr val="black"/>
                </a:solidFill>
                <a:effectLst/>
                <a:uLnTx/>
                <a:uFillTx/>
                <a:latin typeface="Calibri" panose="020F0502020204030204"/>
                <a:ea typeface="+mn-ea"/>
                <a:cs typeface="+mn-cs"/>
              </a:rPr>
              <a:t>Sí</a:t>
            </a:r>
            <a:endParaRPr kumimoji="0" lang="es-DO" sz="1800" b="1"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41" name="Rectángulo 40">
            <a:extLst>
              <a:ext uri="{FF2B5EF4-FFF2-40B4-BE49-F238E27FC236}">
                <a16:creationId xmlns:a16="http://schemas.microsoft.com/office/drawing/2014/main" id="{C62C1055-3870-4712-B4DE-9BE8DDB37C02}"/>
              </a:ext>
            </a:extLst>
          </p:cNvPr>
          <p:cNvSpPr/>
          <p:nvPr/>
        </p:nvSpPr>
        <p:spPr>
          <a:xfrm>
            <a:off x="3652313" y="5339694"/>
            <a:ext cx="3858832" cy="1115220"/>
          </a:xfrm>
          <a:prstGeom prst="rect">
            <a:avLst/>
          </a:prstGeom>
          <a:noFill/>
          <a:ln w="9525" cap="flat" cmpd="sng" algn="ctr">
            <a:solidFill>
              <a:srgbClr val="C00000"/>
            </a:solidFill>
            <a:prstDash val="solid"/>
            <a:round/>
            <a:headEnd type="none" w="med" len="med"/>
            <a:tailEnd type="none" w="med" len="med"/>
          </a:ln>
        </p:spPr>
        <p:style>
          <a:lnRef idx="0">
            <a:scrgbClr r="0" g="0" b="0"/>
          </a:lnRef>
          <a:fillRef idx="0">
            <a:scrgbClr r="0" g="0" b="0"/>
          </a:fillRef>
          <a:effectRef idx="0">
            <a:scrgbClr r="0" g="0" b="0"/>
          </a:effectRef>
          <a:fontRef idx="minor">
            <a:schemeClr val="dk1"/>
          </a:fontRef>
        </p:style>
        <p:txBody>
          <a:bodyPr rtlCol="0" anchor="ctr"/>
          <a:lstStyle/>
          <a:p>
            <a:pPr algn="r" defTabSz="914400">
              <a:defRPr/>
            </a:pPr>
            <a:r>
              <a:rPr lang="es-ES" sz="1400" b="1" dirty="0">
                <a:solidFill>
                  <a:prstClr val="black"/>
                </a:solidFill>
                <a:latin typeface="Palatino Linotype" panose="02040502050505030304" pitchFamily="18" charset="0"/>
              </a:rPr>
              <a:t>Certificación del programa.</a:t>
            </a:r>
          </a:p>
          <a:p>
            <a:pPr algn="r" defTabSz="914400">
              <a:defRPr/>
            </a:pPr>
            <a:r>
              <a:rPr lang="es-ES" sz="1400" b="1" dirty="0">
                <a:solidFill>
                  <a:prstClr val="black"/>
                </a:solidFill>
                <a:latin typeface="Palatino Linotype" panose="02040502050505030304" pitchFamily="18" charset="0"/>
              </a:rPr>
              <a:t>(Grupo Ocupacional 1 y 2, </a:t>
            </a:r>
          </a:p>
          <a:p>
            <a:pPr algn="r" defTabSz="914400">
              <a:defRPr/>
            </a:pPr>
            <a:r>
              <a:rPr lang="es-ES" sz="1400" b="1" dirty="0">
                <a:solidFill>
                  <a:prstClr val="black"/>
                </a:solidFill>
                <a:latin typeface="Palatino Linotype" panose="02040502050505030304" pitchFamily="18" charset="0"/>
              </a:rPr>
              <a:t>solo deben participar</a:t>
            </a:r>
            <a:r>
              <a:rPr kumimoji="0" lang="es-ES" sz="1400" b="1" i="0" u="none" strike="noStrike" kern="1200" cap="none" spc="0" normalizeH="0" baseline="0" noProof="0" dirty="0">
                <a:ln>
                  <a:noFill/>
                </a:ln>
                <a:solidFill>
                  <a:prstClr val="black"/>
                </a:solidFill>
                <a:effectLst/>
                <a:uLnTx/>
                <a:uFillTx/>
                <a:latin typeface="Palatino Linotype" panose="02040502050505030304" pitchFamily="18" charset="0"/>
              </a:rPr>
              <a:t>)</a:t>
            </a:r>
            <a:endParaRPr kumimoji="0" lang="es-DO" sz="1400" b="1" i="0" u="none" strike="noStrike" kern="1200" cap="none" spc="0" normalizeH="0" baseline="0" noProof="0" dirty="0">
              <a:ln>
                <a:noFill/>
              </a:ln>
              <a:solidFill>
                <a:prstClr val="black"/>
              </a:solidFill>
              <a:effectLst/>
              <a:uLnTx/>
              <a:uFillTx/>
              <a:latin typeface="Palatino Linotype" panose="02040502050505030304" pitchFamily="18" charset="0"/>
            </a:endParaRPr>
          </a:p>
        </p:txBody>
      </p:sp>
      <p:pic>
        <p:nvPicPr>
          <p:cNvPr id="27" name="Imagen 26" descr="Una Pluma De Fuente Firma El Documento. Una Hoja De Papel Con Una Firma.  Ilustración del Vector - Ilustración de gotas, papel: 209955781">
            <a:extLst>
              <a:ext uri="{FF2B5EF4-FFF2-40B4-BE49-F238E27FC236}">
                <a16:creationId xmlns:a16="http://schemas.microsoft.com/office/drawing/2014/main" id="{6B6A0962-EB47-4409-9E9F-1C8720862D44}"/>
              </a:ext>
            </a:extLst>
          </p:cNvPr>
          <p:cNvPicPr>
            <a:picLocks noChangeAspect="1"/>
          </p:cNvPicPr>
          <p:nvPr/>
        </p:nvPicPr>
        <p:blipFill rotWithShape="1">
          <a:blip r:embed="rId4">
            <a:extLst>
              <a:ext uri="{28A0092B-C50C-407E-A947-70E740481C1C}">
                <a14:useLocalDpi xmlns:a14="http://schemas.microsoft.com/office/drawing/2010/main" val="0"/>
              </a:ext>
            </a:extLst>
          </a:blip>
          <a:srcRect l="10931" r="5949"/>
          <a:stretch/>
        </p:blipFill>
        <p:spPr bwMode="auto">
          <a:xfrm>
            <a:off x="1007913" y="1729496"/>
            <a:ext cx="1067053" cy="972426"/>
          </a:xfrm>
          <a:prstGeom prst="rect">
            <a:avLst/>
          </a:prstGeom>
          <a:noFill/>
          <a:ln>
            <a:noFill/>
          </a:ln>
        </p:spPr>
      </p:pic>
      <p:pic>
        <p:nvPicPr>
          <p:cNvPr id="32" name="Imagen 31" descr="Rol] Carta incitadora (CND)">
            <a:extLst>
              <a:ext uri="{FF2B5EF4-FFF2-40B4-BE49-F238E27FC236}">
                <a16:creationId xmlns:a16="http://schemas.microsoft.com/office/drawing/2014/main" id="{7B3F7228-B876-41FE-830C-16EB4207063A}"/>
              </a:ext>
            </a:extLst>
          </p:cNvPr>
          <p:cNvPicPr>
            <a:picLocks noChangeAspect="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9585688" y="1563963"/>
            <a:ext cx="1170952" cy="1158814"/>
          </a:xfrm>
          <a:prstGeom prst="rect">
            <a:avLst/>
          </a:prstGeom>
          <a:noFill/>
          <a:ln>
            <a:noFill/>
          </a:ln>
        </p:spPr>
      </p:pic>
      <p:pic>
        <p:nvPicPr>
          <p:cNvPr id="24" name="Imagen 23">
            <a:extLst>
              <a:ext uri="{FF2B5EF4-FFF2-40B4-BE49-F238E27FC236}">
                <a16:creationId xmlns:a16="http://schemas.microsoft.com/office/drawing/2014/main" id="{FDA0ED5C-9504-426D-9129-9B95403FBFE1}"/>
              </a:ext>
            </a:extLst>
          </p:cNvPr>
          <p:cNvPicPr>
            <a:picLocks noChangeAspect="1"/>
          </p:cNvPicPr>
          <p:nvPr/>
        </p:nvPicPr>
        <p:blipFill>
          <a:blip r:embed="rId6"/>
          <a:stretch>
            <a:fillRect/>
          </a:stretch>
        </p:blipFill>
        <p:spPr>
          <a:xfrm>
            <a:off x="4089875" y="3403945"/>
            <a:ext cx="1787103" cy="1236998"/>
          </a:xfrm>
          <a:prstGeom prst="rect">
            <a:avLst/>
          </a:prstGeom>
        </p:spPr>
      </p:pic>
      <p:pic>
        <p:nvPicPr>
          <p:cNvPr id="34" name="Imagen 33">
            <a:extLst>
              <a:ext uri="{FF2B5EF4-FFF2-40B4-BE49-F238E27FC236}">
                <a16:creationId xmlns:a16="http://schemas.microsoft.com/office/drawing/2014/main" id="{72644D16-8EDE-483D-93BE-EA00F85C30C7}"/>
              </a:ext>
            </a:extLst>
          </p:cNvPr>
          <p:cNvPicPr>
            <a:picLocks noChangeAspect="1"/>
          </p:cNvPicPr>
          <p:nvPr/>
        </p:nvPicPr>
        <p:blipFill>
          <a:blip r:embed="rId7"/>
          <a:stretch>
            <a:fillRect/>
          </a:stretch>
        </p:blipFill>
        <p:spPr>
          <a:xfrm>
            <a:off x="3689634" y="5744512"/>
            <a:ext cx="1266434" cy="644213"/>
          </a:xfrm>
          <a:prstGeom prst="rect">
            <a:avLst/>
          </a:prstGeom>
        </p:spPr>
      </p:pic>
      <p:pic>
        <p:nvPicPr>
          <p:cNvPr id="43" name="Imagen 42">
            <a:extLst>
              <a:ext uri="{FF2B5EF4-FFF2-40B4-BE49-F238E27FC236}">
                <a16:creationId xmlns:a16="http://schemas.microsoft.com/office/drawing/2014/main" id="{A3C89C25-14DD-4034-80AC-27A091D0C8E0}"/>
              </a:ext>
            </a:extLst>
          </p:cNvPr>
          <p:cNvPicPr>
            <a:picLocks noChangeAspect="1"/>
          </p:cNvPicPr>
          <p:nvPr/>
        </p:nvPicPr>
        <p:blipFill>
          <a:blip r:embed="rId8"/>
          <a:stretch>
            <a:fillRect/>
          </a:stretch>
        </p:blipFill>
        <p:spPr>
          <a:xfrm>
            <a:off x="10485007" y="4140114"/>
            <a:ext cx="502011" cy="675118"/>
          </a:xfrm>
          <a:prstGeom prst="rect">
            <a:avLst/>
          </a:prstGeom>
        </p:spPr>
      </p:pic>
      <p:pic>
        <p:nvPicPr>
          <p:cNvPr id="51" name="Imagen 50">
            <a:extLst>
              <a:ext uri="{FF2B5EF4-FFF2-40B4-BE49-F238E27FC236}">
                <a16:creationId xmlns:a16="http://schemas.microsoft.com/office/drawing/2014/main" id="{84006E86-49E7-4D2D-B1AA-FC1760ACB49E}"/>
              </a:ext>
            </a:extLst>
          </p:cNvPr>
          <p:cNvPicPr>
            <a:picLocks noChangeAspect="1"/>
          </p:cNvPicPr>
          <p:nvPr/>
        </p:nvPicPr>
        <p:blipFill rotWithShape="1">
          <a:blip r:embed="rId9">
            <a:extLst>
              <a:ext uri="{28A0092B-C50C-407E-A947-70E740481C1C}">
                <a14:useLocalDpi xmlns:a14="http://schemas.microsoft.com/office/drawing/2010/main" val="0"/>
              </a:ext>
            </a:extLst>
          </a:blip>
          <a:srcRect l="11022" t="23913" r="8626" b="6521"/>
          <a:stretch/>
        </p:blipFill>
        <p:spPr bwMode="auto">
          <a:xfrm>
            <a:off x="892734" y="4455913"/>
            <a:ext cx="1834404" cy="1000658"/>
          </a:xfrm>
          <a:prstGeom prst="rect">
            <a:avLst/>
          </a:prstGeom>
          <a:noFill/>
          <a:ln>
            <a:noFill/>
          </a:ln>
          <a:extLst>
            <a:ext uri="{53640926-AAD7-44D8-BBD7-CCE9431645EC}">
              <a14:shadowObscured xmlns:a14="http://schemas.microsoft.com/office/drawing/2010/main"/>
            </a:ext>
          </a:extLst>
        </p:spPr>
      </p:pic>
      <p:sp>
        <p:nvSpPr>
          <p:cNvPr id="52" name="Elipse 51">
            <a:extLst>
              <a:ext uri="{FF2B5EF4-FFF2-40B4-BE49-F238E27FC236}">
                <a16:creationId xmlns:a16="http://schemas.microsoft.com/office/drawing/2014/main" id="{0543952A-AE5E-44CF-ABDB-C4A9A63DC1A1}"/>
              </a:ext>
            </a:extLst>
          </p:cNvPr>
          <p:cNvSpPr/>
          <p:nvPr/>
        </p:nvSpPr>
        <p:spPr>
          <a:xfrm>
            <a:off x="762210" y="1423791"/>
            <a:ext cx="491405" cy="504967"/>
          </a:xfrm>
          <a:prstGeom prst="ellipse">
            <a:avLst/>
          </a:prstGeom>
          <a:solidFill>
            <a:schemeClr val="accent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2400" b="1" dirty="0"/>
              <a:t>1</a:t>
            </a:r>
            <a:endParaRPr lang="es-DO" sz="2400" b="1" dirty="0"/>
          </a:p>
        </p:txBody>
      </p:sp>
      <p:sp>
        <p:nvSpPr>
          <p:cNvPr id="53" name="Elipse 52">
            <a:extLst>
              <a:ext uri="{FF2B5EF4-FFF2-40B4-BE49-F238E27FC236}">
                <a16:creationId xmlns:a16="http://schemas.microsoft.com/office/drawing/2014/main" id="{58931495-0DA4-4AB3-890E-39F99830359D}"/>
              </a:ext>
            </a:extLst>
          </p:cNvPr>
          <p:cNvSpPr/>
          <p:nvPr/>
        </p:nvSpPr>
        <p:spPr>
          <a:xfrm>
            <a:off x="9075500" y="1425930"/>
            <a:ext cx="491405" cy="504967"/>
          </a:xfrm>
          <a:prstGeom prst="ellipse">
            <a:avLst/>
          </a:prstGeom>
          <a:solidFill>
            <a:schemeClr val="accent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2400" b="1" dirty="0"/>
              <a:t>3</a:t>
            </a:r>
            <a:endParaRPr lang="es-DO" sz="2400" b="1" dirty="0"/>
          </a:p>
        </p:txBody>
      </p:sp>
      <p:sp>
        <p:nvSpPr>
          <p:cNvPr id="54" name="Elipse 53">
            <a:extLst>
              <a:ext uri="{FF2B5EF4-FFF2-40B4-BE49-F238E27FC236}">
                <a16:creationId xmlns:a16="http://schemas.microsoft.com/office/drawing/2014/main" id="{59C5784C-AD8B-44B7-97CB-D8B541794D9A}"/>
              </a:ext>
            </a:extLst>
          </p:cNvPr>
          <p:cNvSpPr/>
          <p:nvPr/>
        </p:nvSpPr>
        <p:spPr>
          <a:xfrm>
            <a:off x="3473231" y="2972725"/>
            <a:ext cx="696013" cy="695511"/>
          </a:xfrm>
          <a:prstGeom prst="ellipse">
            <a:avLst/>
          </a:prstGeom>
          <a:solidFill>
            <a:schemeClr val="accent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b="1" dirty="0"/>
              <a:t>5 a</a:t>
            </a:r>
            <a:endParaRPr lang="es-DO" sz="1600" b="1" dirty="0"/>
          </a:p>
        </p:txBody>
      </p:sp>
      <p:sp>
        <p:nvSpPr>
          <p:cNvPr id="55" name="Elipse 54">
            <a:extLst>
              <a:ext uri="{FF2B5EF4-FFF2-40B4-BE49-F238E27FC236}">
                <a16:creationId xmlns:a16="http://schemas.microsoft.com/office/drawing/2014/main" id="{9604BDF1-0E71-4FD1-B8B2-3CC971D40B63}"/>
              </a:ext>
            </a:extLst>
          </p:cNvPr>
          <p:cNvSpPr/>
          <p:nvPr/>
        </p:nvSpPr>
        <p:spPr>
          <a:xfrm>
            <a:off x="3343879" y="5236334"/>
            <a:ext cx="696014" cy="618747"/>
          </a:xfrm>
          <a:prstGeom prst="ellipse">
            <a:avLst/>
          </a:prstGeom>
          <a:solidFill>
            <a:schemeClr val="accent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DO" b="1" dirty="0"/>
              <a:t>5 a</a:t>
            </a:r>
          </a:p>
        </p:txBody>
      </p:sp>
      <p:sp>
        <p:nvSpPr>
          <p:cNvPr id="56" name="Elipse 55">
            <a:extLst>
              <a:ext uri="{FF2B5EF4-FFF2-40B4-BE49-F238E27FC236}">
                <a16:creationId xmlns:a16="http://schemas.microsoft.com/office/drawing/2014/main" id="{272D54E5-C8A8-43D3-A5EB-5FFC3DFF0C99}"/>
              </a:ext>
            </a:extLst>
          </p:cNvPr>
          <p:cNvSpPr/>
          <p:nvPr/>
        </p:nvSpPr>
        <p:spPr>
          <a:xfrm>
            <a:off x="633754" y="4140114"/>
            <a:ext cx="491405" cy="504967"/>
          </a:xfrm>
          <a:prstGeom prst="ellipse">
            <a:avLst/>
          </a:prstGeom>
          <a:solidFill>
            <a:schemeClr val="accent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2400" b="1" dirty="0"/>
              <a:t>6</a:t>
            </a:r>
            <a:endParaRPr lang="es-DO" sz="2400" b="1" dirty="0"/>
          </a:p>
        </p:txBody>
      </p:sp>
      <p:sp>
        <p:nvSpPr>
          <p:cNvPr id="57" name="Elipse 56">
            <a:extLst>
              <a:ext uri="{FF2B5EF4-FFF2-40B4-BE49-F238E27FC236}">
                <a16:creationId xmlns:a16="http://schemas.microsoft.com/office/drawing/2014/main" id="{7BCDA214-21E7-4655-9CE9-D0E74B1D1C9C}"/>
              </a:ext>
            </a:extLst>
          </p:cNvPr>
          <p:cNvSpPr/>
          <p:nvPr/>
        </p:nvSpPr>
        <p:spPr>
          <a:xfrm>
            <a:off x="10678414" y="3599231"/>
            <a:ext cx="491405" cy="504967"/>
          </a:xfrm>
          <a:prstGeom prst="ellipse">
            <a:avLst/>
          </a:prstGeom>
          <a:solidFill>
            <a:schemeClr val="accent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2400" b="1" dirty="0"/>
              <a:t>4</a:t>
            </a:r>
            <a:endParaRPr lang="es-DO" sz="2400" b="1" dirty="0"/>
          </a:p>
        </p:txBody>
      </p:sp>
      <p:sp>
        <p:nvSpPr>
          <p:cNvPr id="59" name="Elipse 58">
            <a:extLst>
              <a:ext uri="{FF2B5EF4-FFF2-40B4-BE49-F238E27FC236}">
                <a16:creationId xmlns:a16="http://schemas.microsoft.com/office/drawing/2014/main" id="{9FC72021-6FF6-4E0D-8AF9-359E2046F26E}"/>
              </a:ext>
            </a:extLst>
          </p:cNvPr>
          <p:cNvSpPr/>
          <p:nvPr/>
        </p:nvSpPr>
        <p:spPr>
          <a:xfrm>
            <a:off x="4983427" y="1424195"/>
            <a:ext cx="491405" cy="504967"/>
          </a:xfrm>
          <a:prstGeom prst="ellipse">
            <a:avLst/>
          </a:prstGeom>
          <a:solidFill>
            <a:schemeClr val="accent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2400" b="1" dirty="0"/>
              <a:t>2</a:t>
            </a:r>
            <a:endParaRPr lang="es-DO" sz="2400" b="1" dirty="0"/>
          </a:p>
        </p:txBody>
      </p:sp>
      <p:pic>
        <p:nvPicPr>
          <p:cNvPr id="60" name="Imagen 59">
            <a:extLst>
              <a:ext uri="{FF2B5EF4-FFF2-40B4-BE49-F238E27FC236}">
                <a16:creationId xmlns:a16="http://schemas.microsoft.com/office/drawing/2014/main" id="{42864EDE-7720-4593-A2C6-5A4095634EB4}"/>
              </a:ext>
            </a:extLst>
          </p:cNvPr>
          <p:cNvPicPr>
            <a:picLocks noChangeAspect="1"/>
          </p:cNvPicPr>
          <p:nvPr/>
        </p:nvPicPr>
        <p:blipFill>
          <a:blip r:embed="rId10"/>
          <a:stretch>
            <a:fillRect/>
          </a:stretch>
        </p:blipFill>
        <p:spPr>
          <a:xfrm rot="10800000">
            <a:off x="3093826" y="4545957"/>
            <a:ext cx="412404" cy="410285"/>
          </a:xfrm>
          <a:prstGeom prst="rect">
            <a:avLst/>
          </a:prstGeom>
        </p:spPr>
      </p:pic>
      <p:pic>
        <p:nvPicPr>
          <p:cNvPr id="61" name="Imagen 60">
            <a:extLst>
              <a:ext uri="{FF2B5EF4-FFF2-40B4-BE49-F238E27FC236}">
                <a16:creationId xmlns:a16="http://schemas.microsoft.com/office/drawing/2014/main" id="{46BC4372-BECD-4295-875D-9B562D8CC4FB}"/>
              </a:ext>
            </a:extLst>
          </p:cNvPr>
          <p:cNvPicPr>
            <a:picLocks noChangeAspect="1"/>
          </p:cNvPicPr>
          <p:nvPr/>
        </p:nvPicPr>
        <p:blipFill>
          <a:blip r:embed="rId10"/>
          <a:stretch>
            <a:fillRect/>
          </a:stretch>
        </p:blipFill>
        <p:spPr>
          <a:xfrm rot="10800000">
            <a:off x="3038548" y="5775775"/>
            <a:ext cx="412404" cy="410285"/>
          </a:xfrm>
          <a:prstGeom prst="rect">
            <a:avLst/>
          </a:prstGeom>
        </p:spPr>
      </p:pic>
      <p:sp>
        <p:nvSpPr>
          <p:cNvPr id="40" name="Rectangle 39">
            <a:extLst>
              <a:ext uri="{FF2B5EF4-FFF2-40B4-BE49-F238E27FC236}">
                <a16:creationId xmlns:a16="http://schemas.microsoft.com/office/drawing/2014/main" id="{7B2637F7-55AD-4DE9-A8F4-98CF5CBFD79D}"/>
              </a:ext>
            </a:extLst>
          </p:cNvPr>
          <p:cNvSpPr/>
          <p:nvPr/>
        </p:nvSpPr>
        <p:spPr>
          <a:xfrm>
            <a:off x="0" y="0"/>
            <a:ext cx="599440" cy="6858000"/>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2" name="Content Placeholder 5">
            <a:extLst>
              <a:ext uri="{FF2B5EF4-FFF2-40B4-BE49-F238E27FC236}">
                <a16:creationId xmlns:a16="http://schemas.microsoft.com/office/drawing/2014/main" id="{4BE83EF7-E14F-4702-B13E-24EE8101FE1C}"/>
              </a:ext>
            </a:extLst>
          </p:cNvPr>
          <p:cNvPicPr>
            <a:picLocks noChangeAspect="1"/>
          </p:cNvPicPr>
          <p:nvPr/>
        </p:nvPicPr>
        <p:blipFill>
          <a:blip r:embed="rId11">
            <a:extLst>
              <a:ext uri="{28A0092B-C50C-407E-A947-70E740481C1C}">
                <a14:useLocalDpi xmlns:a14="http://schemas.microsoft.com/office/drawing/2010/main" val="0"/>
              </a:ext>
            </a:extLst>
          </a:blip>
          <a:stretch>
            <a:fillRect/>
          </a:stretch>
        </p:blipFill>
        <p:spPr>
          <a:xfrm>
            <a:off x="11255442" y="294005"/>
            <a:ext cx="587419" cy="549275"/>
          </a:xfrm>
          <a:prstGeom prst="rect">
            <a:avLst/>
          </a:prstGeom>
        </p:spPr>
      </p:pic>
    </p:spTree>
    <p:extLst>
      <p:ext uri="{BB962C8B-B14F-4D97-AF65-F5344CB8AC3E}">
        <p14:creationId xmlns:p14="http://schemas.microsoft.com/office/powerpoint/2010/main" val="32261941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fade">
                                      <p:cBhvr>
                                        <p:cTn id="7"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Subtitle 7">
            <a:extLst>
              <a:ext uri="{FF2B5EF4-FFF2-40B4-BE49-F238E27FC236}">
                <a16:creationId xmlns:a16="http://schemas.microsoft.com/office/drawing/2014/main" id="{A6495ED3-271F-4D61-BCB1-6F94E64371FD}"/>
              </a:ext>
            </a:extLst>
          </p:cNvPr>
          <p:cNvSpPr txBox="1">
            <a:spLocks/>
          </p:cNvSpPr>
          <p:nvPr/>
        </p:nvSpPr>
        <p:spPr>
          <a:xfrm>
            <a:off x="1524000" y="2054087"/>
            <a:ext cx="9144000" cy="4346713"/>
          </a:xfrm>
          <a:prstGeom prst="rect">
            <a:avLst/>
          </a:prstGeom>
        </p:spPr>
        <p:txBody>
          <a:bodyPr vert="horz" lIns="91440" tIns="45720" rIns="91440" bIns="45720" rtlCol="0" anchor="t">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endParaRPr lang="en-US" dirty="0">
              <a:cs typeface="Calibri"/>
            </a:endParaRPr>
          </a:p>
        </p:txBody>
      </p:sp>
      <p:sp>
        <p:nvSpPr>
          <p:cNvPr id="12" name="Title 7">
            <a:extLst>
              <a:ext uri="{FF2B5EF4-FFF2-40B4-BE49-F238E27FC236}">
                <a16:creationId xmlns:a16="http://schemas.microsoft.com/office/drawing/2014/main" id="{32DAA633-1507-4F14-85D1-E169E3ABB9F6}"/>
              </a:ext>
            </a:extLst>
          </p:cNvPr>
          <p:cNvSpPr txBox="1">
            <a:spLocks/>
          </p:cNvSpPr>
          <p:nvPr/>
        </p:nvSpPr>
        <p:spPr>
          <a:xfrm>
            <a:off x="1977603" y="2332382"/>
            <a:ext cx="9719094" cy="636105"/>
          </a:xfrm>
          <a:prstGeom prst="rect">
            <a:avLst/>
          </a:prstGeom>
        </p:spPr>
        <p:txBody>
          <a:bodyPr vert="horz" lIns="91440" tIns="45720" rIns="91440" bIns="45720" rtlCol="0" anchor="t">
            <a:normAutofit/>
          </a:bodyPr>
          <a:lst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s-ES" sz="2200" dirty="0">
                <a:solidFill>
                  <a:schemeClr val="bg1"/>
                </a:solidFill>
                <a:latin typeface="Gotham"/>
              </a:rPr>
              <a:t>                                       </a:t>
            </a:r>
            <a:endParaRPr lang="en-US" sz="4800" b="1" dirty="0">
              <a:solidFill>
                <a:schemeClr val="tx1"/>
              </a:solidFill>
              <a:latin typeface="Gotham"/>
            </a:endParaRPr>
          </a:p>
        </p:txBody>
      </p:sp>
      <p:sp>
        <p:nvSpPr>
          <p:cNvPr id="13" name="Rectangle 12">
            <a:extLst>
              <a:ext uri="{FF2B5EF4-FFF2-40B4-BE49-F238E27FC236}">
                <a16:creationId xmlns:a16="http://schemas.microsoft.com/office/drawing/2014/main" id="{A7837EF5-33B9-4561-8793-0F5EDE00C55B}"/>
              </a:ext>
            </a:extLst>
          </p:cNvPr>
          <p:cNvSpPr/>
          <p:nvPr/>
        </p:nvSpPr>
        <p:spPr>
          <a:xfrm>
            <a:off x="0" y="0"/>
            <a:ext cx="12192000" cy="6857999"/>
          </a:xfrm>
          <a:prstGeom prst="rect">
            <a:avLst/>
          </a:prstGeom>
          <a:solidFill>
            <a:srgbClr val="203C7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aseline="-25000" dirty="0"/>
          </a:p>
        </p:txBody>
      </p:sp>
      <p:sp>
        <p:nvSpPr>
          <p:cNvPr id="14" name="Marcador de contenido 3">
            <a:extLst>
              <a:ext uri="{FF2B5EF4-FFF2-40B4-BE49-F238E27FC236}">
                <a16:creationId xmlns:a16="http://schemas.microsoft.com/office/drawing/2014/main" id="{C2C1CE90-D650-47A8-98CC-7CCA27D1CE96}"/>
              </a:ext>
            </a:extLst>
          </p:cNvPr>
          <p:cNvSpPr>
            <a:spLocks noGrp="1"/>
          </p:cNvSpPr>
          <p:nvPr>
            <p:ph idx="1"/>
          </p:nvPr>
        </p:nvSpPr>
        <p:spPr>
          <a:xfrm>
            <a:off x="1086641" y="3033906"/>
            <a:ext cx="10018713" cy="790185"/>
          </a:xfrm>
        </p:spPr>
        <p:txBody>
          <a:bodyPr>
            <a:normAutofit fontScale="92500" lnSpcReduction="10000"/>
          </a:bodyPr>
          <a:lstStyle/>
          <a:p>
            <a:pPr marL="0" indent="0" algn="ctr">
              <a:buNone/>
            </a:pPr>
            <a:r>
              <a:rPr lang="es-DO" sz="6000" dirty="0">
                <a:solidFill>
                  <a:schemeClr val="bg1"/>
                </a:solidFill>
                <a:latin typeface="Artifex CF" panose="00000500000000000000" pitchFamily="50" charset="0"/>
              </a:rPr>
              <a:t>¡Muchas Gracias!</a:t>
            </a:r>
            <a:endParaRPr lang="es-DO" sz="3600" dirty="0">
              <a:solidFill>
                <a:schemeClr val="bg1"/>
              </a:solidFill>
              <a:latin typeface="Artifex CF" panose="00000500000000000000" pitchFamily="50" charset="0"/>
            </a:endParaRPr>
          </a:p>
        </p:txBody>
      </p:sp>
      <p:pic>
        <p:nvPicPr>
          <p:cNvPr id="15" name="Content Placeholder 5">
            <a:extLst>
              <a:ext uri="{FF2B5EF4-FFF2-40B4-BE49-F238E27FC236}">
                <a16:creationId xmlns:a16="http://schemas.microsoft.com/office/drawing/2014/main" id="{796D6EAE-E836-45A5-B361-53D810400D4D}"/>
              </a:ext>
            </a:extLst>
          </p:cNvPr>
          <p:cNvPicPr>
            <a:picLocks noChangeAspect="1"/>
          </p:cNvPicPr>
          <p:nvPr/>
        </p:nvPicPr>
        <p:blipFill>
          <a:blip r:embed="rId2">
            <a:lum bright="70000" contrast="-70000"/>
            <a:extLst>
              <a:ext uri="{28A0092B-C50C-407E-A947-70E740481C1C}">
                <a14:useLocalDpi xmlns:a14="http://schemas.microsoft.com/office/drawing/2010/main" val="0"/>
              </a:ext>
            </a:extLst>
          </a:blip>
          <a:stretch>
            <a:fillRect/>
          </a:stretch>
        </p:blipFill>
        <p:spPr>
          <a:xfrm>
            <a:off x="11255442" y="294005"/>
            <a:ext cx="587419" cy="549275"/>
          </a:xfrm>
          <a:prstGeom prst="rect">
            <a:avLst/>
          </a:prstGeom>
        </p:spPr>
      </p:pic>
      <p:sp>
        <p:nvSpPr>
          <p:cNvPr id="16" name="Rectángulo 1">
            <a:extLst>
              <a:ext uri="{FF2B5EF4-FFF2-40B4-BE49-F238E27FC236}">
                <a16:creationId xmlns:a16="http://schemas.microsoft.com/office/drawing/2014/main" id="{DED21D9A-89D1-448E-A024-02416D84CBDA}"/>
              </a:ext>
            </a:extLst>
          </p:cNvPr>
          <p:cNvSpPr/>
          <p:nvPr/>
        </p:nvSpPr>
        <p:spPr>
          <a:xfrm rot="5400000">
            <a:off x="6069112" y="2216622"/>
            <a:ext cx="53776" cy="3465195"/>
          </a:xfrm>
          <a:prstGeom prst="rect">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DO"/>
          </a:p>
        </p:txBody>
      </p:sp>
    </p:spTree>
    <p:extLst>
      <p:ext uri="{BB962C8B-B14F-4D97-AF65-F5344CB8AC3E}">
        <p14:creationId xmlns:p14="http://schemas.microsoft.com/office/powerpoint/2010/main" val="101353617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72235DC-067E-4A86-A6D3-D7F329826383}"/>
              </a:ext>
            </a:extLst>
          </p:cNvPr>
          <p:cNvSpPr>
            <a:spLocks noGrp="1"/>
          </p:cNvSpPr>
          <p:nvPr>
            <p:ph type="title"/>
          </p:nvPr>
        </p:nvSpPr>
        <p:spPr>
          <a:xfrm>
            <a:off x="1056564" y="1664882"/>
            <a:ext cx="10198878" cy="654249"/>
          </a:xfrm>
        </p:spPr>
        <p:txBody>
          <a:bodyPr>
            <a:noAutofit/>
          </a:bodyPr>
          <a:lstStyle/>
          <a:p>
            <a:r>
              <a:rPr lang="es-ES" sz="2800" b="1" dirty="0">
                <a:solidFill>
                  <a:srgbClr val="FF0000"/>
                </a:solidFill>
                <a:latin typeface="Palatino Linotype" panose="02040502050505030304" pitchFamily="18" charset="0"/>
                <a:cs typeface="Calibri" panose="020F0502020204030204" pitchFamily="34" charset="0"/>
              </a:rPr>
              <a:t>¿Que es una Comisión de Integridad y Cumplimiento Normativo (CIGCN)?</a:t>
            </a:r>
            <a:endParaRPr lang="en-US" sz="2800" b="1" dirty="0">
              <a:solidFill>
                <a:srgbClr val="FF0000"/>
              </a:solidFill>
              <a:latin typeface="Palatino Linotype" panose="02040502050505030304" pitchFamily="18" charset="0"/>
              <a:cs typeface="Calibri" panose="020F0502020204030204" pitchFamily="34" charset="0"/>
            </a:endParaRPr>
          </a:p>
        </p:txBody>
      </p:sp>
      <p:sp>
        <p:nvSpPr>
          <p:cNvPr id="3" name="Marcador de contenido 2">
            <a:extLst>
              <a:ext uri="{FF2B5EF4-FFF2-40B4-BE49-F238E27FC236}">
                <a16:creationId xmlns:a16="http://schemas.microsoft.com/office/drawing/2014/main" id="{46B2D103-19E9-4756-B937-4340127EC74A}"/>
              </a:ext>
            </a:extLst>
          </p:cNvPr>
          <p:cNvSpPr>
            <a:spLocks noGrp="1"/>
          </p:cNvSpPr>
          <p:nvPr>
            <p:ph idx="1"/>
          </p:nvPr>
        </p:nvSpPr>
        <p:spPr>
          <a:xfrm>
            <a:off x="1056564" y="2744055"/>
            <a:ext cx="10198878" cy="2968486"/>
          </a:xfrm>
        </p:spPr>
        <p:txBody>
          <a:bodyPr>
            <a:normAutofit/>
          </a:bodyPr>
          <a:lstStyle/>
          <a:p>
            <a:pPr marL="0" indent="0" algn="just">
              <a:buNone/>
            </a:pPr>
            <a:r>
              <a:rPr lang="es-ES" sz="2000" dirty="0">
                <a:latin typeface="Palatino Linotype" panose="02040502050505030304" pitchFamily="18" charset="0"/>
                <a:cs typeface="Calibri" panose="020F0502020204030204" pitchFamily="34" charset="0"/>
              </a:rPr>
              <a:t>Es un </a:t>
            </a:r>
            <a:r>
              <a:rPr lang="es-ES" sz="2000" b="1" dirty="0">
                <a:latin typeface="Palatino Linotype" panose="02040502050505030304" pitchFamily="18" charset="0"/>
                <a:cs typeface="Calibri" panose="020F0502020204030204" pitchFamily="34" charset="0"/>
              </a:rPr>
              <a:t>órgano plural de servidores públicos</a:t>
            </a:r>
            <a:r>
              <a:rPr lang="es-ES" sz="2000" dirty="0">
                <a:latin typeface="Palatino Linotype" panose="02040502050505030304" pitchFamily="18" charset="0"/>
                <a:cs typeface="Calibri" panose="020F0502020204030204" pitchFamily="34" charset="0"/>
              </a:rPr>
              <a:t>, con representación de todos los grupos ocupacionales presentes en la Administración Pública, creada con el objeto de promover la </a:t>
            </a:r>
            <a:r>
              <a:rPr lang="es-ES" sz="2000" b="1" dirty="0">
                <a:latin typeface="Palatino Linotype" panose="02040502050505030304" pitchFamily="18" charset="0"/>
                <a:cs typeface="Calibri" panose="020F0502020204030204" pitchFamily="34" charset="0"/>
              </a:rPr>
              <a:t>institucionalización de la ética y el estímulo de conductas íntegras </a:t>
            </a:r>
            <a:r>
              <a:rPr lang="es-ES" sz="2000" dirty="0">
                <a:latin typeface="Palatino Linotype" panose="02040502050505030304" pitchFamily="18" charset="0"/>
                <a:cs typeface="Calibri" panose="020F0502020204030204" pitchFamily="34" charset="0"/>
              </a:rPr>
              <a:t>en el servidor público, </a:t>
            </a:r>
            <a:r>
              <a:rPr lang="es-ES" sz="2000" b="1" dirty="0">
                <a:latin typeface="Palatino Linotype" panose="02040502050505030304" pitchFamily="18" charset="0"/>
                <a:cs typeface="Calibri" panose="020F0502020204030204" pitchFamily="34" charset="0"/>
              </a:rPr>
              <a:t>vigilar el cumplimiento del Código de Ética y Conducta </a:t>
            </a:r>
            <a:r>
              <a:rPr lang="es-ES" sz="2000" dirty="0">
                <a:latin typeface="Palatino Linotype" panose="02040502050505030304" pitchFamily="18" charset="0"/>
                <a:cs typeface="Calibri" panose="020F0502020204030204" pitchFamily="34" charset="0"/>
              </a:rPr>
              <a:t>de los Servidores Públicos, así como fungir de </a:t>
            </a:r>
            <a:r>
              <a:rPr lang="es-ES" sz="2000" b="1" dirty="0">
                <a:latin typeface="Palatino Linotype" panose="02040502050505030304" pitchFamily="18" charset="0"/>
                <a:cs typeface="Calibri" panose="020F0502020204030204" pitchFamily="34" charset="0"/>
              </a:rPr>
              <a:t>órgano operativo para la estandarización </a:t>
            </a:r>
            <a:r>
              <a:rPr lang="es-ES" sz="2000" dirty="0">
                <a:latin typeface="Palatino Linotype" panose="02040502050505030304" pitchFamily="18" charset="0"/>
                <a:cs typeface="Calibri" panose="020F0502020204030204" pitchFamily="34" charset="0"/>
              </a:rPr>
              <a:t>de programas y políticas de </a:t>
            </a:r>
            <a:r>
              <a:rPr lang="es-ES" sz="2000" b="1" dirty="0">
                <a:latin typeface="Palatino Linotype" panose="02040502050505030304" pitchFamily="18" charset="0"/>
                <a:cs typeface="Calibri" panose="020F0502020204030204" pitchFamily="34" charset="0"/>
              </a:rPr>
              <a:t>cumplimiento normativo, prevención de riesgo, antisoborno </a:t>
            </a:r>
            <a:r>
              <a:rPr lang="es-ES" sz="2000" dirty="0">
                <a:latin typeface="Palatino Linotype" panose="02040502050505030304" pitchFamily="18" charset="0"/>
                <a:cs typeface="Calibri" panose="020F0502020204030204" pitchFamily="34" charset="0"/>
              </a:rPr>
              <a:t>y </a:t>
            </a:r>
            <a:r>
              <a:rPr lang="es-ES" sz="2000" b="1" dirty="0">
                <a:latin typeface="Palatino Linotype" panose="02040502050505030304" pitchFamily="18" charset="0"/>
                <a:cs typeface="Calibri" panose="020F0502020204030204" pitchFamily="34" charset="0"/>
              </a:rPr>
              <a:t>manejo de herramientas de integridad gubernamental</a:t>
            </a:r>
            <a:r>
              <a:rPr lang="es-ES" sz="2000" dirty="0">
                <a:latin typeface="Palatino Linotype" panose="02040502050505030304" pitchFamily="18" charset="0"/>
                <a:cs typeface="Calibri" panose="020F0502020204030204" pitchFamily="34" charset="0"/>
              </a:rPr>
              <a:t> para así prevenir los actos de corrupción y conflictos de intereses en la Administración Pública. </a:t>
            </a:r>
          </a:p>
        </p:txBody>
      </p:sp>
      <p:sp>
        <p:nvSpPr>
          <p:cNvPr id="7" name="Rectangle 6">
            <a:extLst>
              <a:ext uri="{FF2B5EF4-FFF2-40B4-BE49-F238E27FC236}">
                <a16:creationId xmlns:a16="http://schemas.microsoft.com/office/drawing/2014/main" id="{1A049E02-E76B-40F5-BBE7-AC67AF35E722}"/>
              </a:ext>
            </a:extLst>
          </p:cNvPr>
          <p:cNvSpPr/>
          <p:nvPr/>
        </p:nvSpPr>
        <p:spPr>
          <a:xfrm>
            <a:off x="0" y="0"/>
            <a:ext cx="599440" cy="6858000"/>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Content Placeholder 5">
            <a:extLst>
              <a:ext uri="{FF2B5EF4-FFF2-40B4-BE49-F238E27FC236}">
                <a16:creationId xmlns:a16="http://schemas.microsoft.com/office/drawing/2014/main" id="{C1A2AD13-6782-43D1-ADA7-21CCF78B65E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255442" y="294005"/>
            <a:ext cx="587419" cy="549275"/>
          </a:xfrm>
          <a:prstGeom prst="rect">
            <a:avLst/>
          </a:prstGeom>
        </p:spPr>
      </p:pic>
    </p:spTree>
    <p:extLst>
      <p:ext uri="{BB962C8B-B14F-4D97-AF65-F5344CB8AC3E}">
        <p14:creationId xmlns:p14="http://schemas.microsoft.com/office/powerpoint/2010/main" val="120084325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Rectángulo 11">
            <a:extLst>
              <a:ext uri="{FF2B5EF4-FFF2-40B4-BE49-F238E27FC236}">
                <a16:creationId xmlns:a16="http://schemas.microsoft.com/office/drawing/2014/main" id="{B440B2FF-5C1E-4244-A437-86C71BFE4CA9}"/>
              </a:ext>
            </a:extLst>
          </p:cNvPr>
          <p:cNvSpPr/>
          <p:nvPr/>
        </p:nvSpPr>
        <p:spPr>
          <a:xfrm>
            <a:off x="8218274" y="4617527"/>
            <a:ext cx="2197508" cy="1499746"/>
          </a:xfrm>
          <a:prstGeom prst="rect">
            <a:avLst/>
          </a:prstGeom>
          <a:solidFill>
            <a:srgbClr val="4472C4"/>
          </a:solidFill>
          <a:ln w="12700" cap="flat" cmpd="sng" algn="ctr">
            <a:solidFill>
              <a:srgbClr val="4472C4">
                <a:shade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s-ES" sz="2000" b="1" i="0" u="none" strike="noStrike" kern="0" cap="none" spc="0" normalizeH="0" baseline="0" noProof="0" dirty="0">
                <a:ln>
                  <a:noFill/>
                </a:ln>
                <a:effectLst/>
                <a:uLnTx/>
                <a:uFillTx/>
                <a:latin typeface="Palatino Linotype" panose="02040502050505030304" pitchFamily="18" charset="0"/>
              </a:rPr>
              <a:t>Resolución</a:t>
            </a:r>
            <a:r>
              <a:rPr kumimoji="0" lang="es-ES" sz="2000" b="1" i="0" u="none" strike="noStrike" kern="0" cap="none" spc="0" normalizeH="0" noProof="0" dirty="0">
                <a:ln>
                  <a:noFill/>
                </a:ln>
                <a:effectLst/>
                <a:uLnTx/>
                <a:uFillTx/>
                <a:latin typeface="Palatino Linotype" panose="02040502050505030304" pitchFamily="18" charset="0"/>
              </a:rPr>
              <a:t> </a:t>
            </a:r>
            <a:r>
              <a:rPr kumimoji="0" lang="es-ES" sz="2000" b="1" i="0" u="none" strike="noStrike" kern="0" cap="none" spc="0" normalizeH="0" baseline="0" noProof="0" dirty="0">
                <a:ln>
                  <a:noFill/>
                </a:ln>
                <a:effectLst/>
                <a:uLnTx/>
                <a:uFillTx/>
                <a:latin typeface="Palatino Linotype" panose="02040502050505030304" pitchFamily="18" charset="0"/>
              </a:rPr>
              <a:t> No. DIGEIG-01/2022</a:t>
            </a:r>
            <a:endParaRPr kumimoji="0" lang="es-DO" sz="2000" b="1" i="0" u="none" strike="noStrike" kern="0" cap="none" spc="0" normalizeH="0" baseline="0" noProof="0" dirty="0">
              <a:ln>
                <a:noFill/>
              </a:ln>
              <a:effectLst/>
              <a:uLnTx/>
              <a:uFillTx/>
              <a:latin typeface="Palatino Linotype" panose="02040502050505030304" pitchFamily="18" charset="0"/>
            </a:endParaRPr>
          </a:p>
        </p:txBody>
      </p:sp>
      <p:sp>
        <p:nvSpPr>
          <p:cNvPr id="13" name="Rectángulo 12">
            <a:extLst>
              <a:ext uri="{FF2B5EF4-FFF2-40B4-BE49-F238E27FC236}">
                <a16:creationId xmlns:a16="http://schemas.microsoft.com/office/drawing/2014/main" id="{606C7A05-2FF3-49F8-9852-9B63C65640CA}"/>
              </a:ext>
            </a:extLst>
          </p:cNvPr>
          <p:cNvSpPr/>
          <p:nvPr/>
        </p:nvSpPr>
        <p:spPr>
          <a:xfrm>
            <a:off x="2046107" y="4617527"/>
            <a:ext cx="2084438" cy="1499747"/>
          </a:xfrm>
          <a:prstGeom prst="rect">
            <a:avLst/>
          </a:prstGeom>
          <a:solidFill>
            <a:srgbClr val="4472C4"/>
          </a:solidFill>
          <a:ln w="12700" cap="flat" cmpd="sng" algn="ctr">
            <a:solidFill>
              <a:srgbClr val="4472C4">
                <a:shade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s-ES" sz="2000" b="1" i="0" u="none" strike="noStrike" kern="0" cap="none" spc="0" normalizeH="0" baseline="0" noProof="0" dirty="0">
                <a:ln>
                  <a:noFill/>
                </a:ln>
                <a:effectLst/>
                <a:uLnTx/>
                <a:uFillTx/>
                <a:latin typeface="Palatino Linotype" panose="02040502050505030304" pitchFamily="18" charset="0"/>
              </a:rPr>
              <a:t>Decreto 486-12</a:t>
            </a:r>
            <a:endParaRPr kumimoji="0" lang="es-DO" sz="2000" b="1" i="0" u="none" strike="noStrike" kern="0" cap="none" spc="0" normalizeH="0" baseline="0" noProof="0" dirty="0">
              <a:ln>
                <a:noFill/>
              </a:ln>
              <a:effectLst/>
              <a:uLnTx/>
              <a:uFillTx/>
              <a:latin typeface="Palatino Linotype" panose="02040502050505030304" pitchFamily="18" charset="0"/>
            </a:endParaRPr>
          </a:p>
        </p:txBody>
      </p:sp>
      <p:sp>
        <p:nvSpPr>
          <p:cNvPr id="16" name="Elipse 15">
            <a:extLst>
              <a:ext uri="{FF2B5EF4-FFF2-40B4-BE49-F238E27FC236}">
                <a16:creationId xmlns:a16="http://schemas.microsoft.com/office/drawing/2014/main" id="{A80C4AE9-C109-4684-9298-6AB9F0A0F509}"/>
              </a:ext>
            </a:extLst>
          </p:cNvPr>
          <p:cNvSpPr/>
          <p:nvPr/>
        </p:nvSpPr>
        <p:spPr>
          <a:xfrm>
            <a:off x="3088326" y="1260988"/>
            <a:ext cx="5751871" cy="2168012"/>
          </a:xfrm>
          <a:prstGeom prst="ellipse">
            <a:avLst/>
          </a:prstGeom>
          <a:noFill/>
          <a:ln w="9525" cap="flat" cmpd="sng" algn="ctr">
            <a:solidFill>
              <a:srgbClr val="FF0000"/>
            </a:solidFill>
            <a:prstDash val="solid"/>
            <a:round/>
            <a:headEnd type="none" w="med" len="med"/>
            <a:tailEnd type="none" w="med" len="med"/>
          </a:ln>
        </p:spPr>
        <p:style>
          <a:lnRef idx="0">
            <a:scrgbClr r="0" g="0" b="0"/>
          </a:lnRef>
          <a:fillRef idx="0">
            <a:scrgbClr r="0" g="0" b="0"/>
          </a:fillRef>
          <a:effectRef idx="0">
            <a:scrgbClr r="0" g="0" b="0"/>
          </a:effectRef>
          <a:fontRef idx="minor">
            <a:schemeClr val="accent1"/>
          </a:fontRef>
        </p:style>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s-ES" sz="2800" b="1" i="0" u="none" strike="noStrike" kern="0" cap="none" spc="0" normalizeH="0" baseline="0" noProof="0" dirty="0">
                <a:ln>
                  <a:noFill/>
                </a:ln>
                <a:solidFill>
                  <a:prstClr val="black"/>
                </a:solidFill>
                <a:effectLst/>
                <a:uLnTx/>
                <a:uFillTx/>
                <a:latin typeface="Palatino Linotype" panose="02040502050505030304" pitchFamily="18" charset="0"/>
              </a:rPr>
              <a:t>Marco Legal de la CIGCN</a:t>
            </a:r>
            <a:endParaRPr kumimoji="0" lang="es-DO" sz="2800" b="1" i="0" u="none" strike="noStrike" kern="0" cap="none" spc="0" normalizeH="0" baseline="0" noProof="0" dirty="0">
              <a:ln>
                <a:noFill/>
              </a:ln>
              <a:solidFill>
                <a:prstClr val="black"/>
              </a:solidFill>
              <a:effectLst/>
              <a:uLnTx/>
              <a:uFillTx/>
              <a:latin typeface="Palatino Linotype" panose="02040502050505030304" pitchFamily="18" charset="0"/>
            </a:endParaRPr>
          </a:p>
        </p:txBody>
      </p:sp>
      <p:sp>
        <p:nvSpPr>
          <p:cNvPr id="18" name="Flecha: a la derecha con muesca 17">
            <a:extLst>
              <a:ext uri="{FF2B5EF4-FFF2-40B4-BE49-F238E27FC236}">
                <a16:creationId xmlns:a16="http://schemas.microsoft.com/office/drawing/2014/main" id="{5849A73F-9DDD-47E1-AF7A-AA11660E72A8}"/>
              </a:ext>
            </a:extLst>
          </p:cNvPr>
          <p:cNvSpPr/>
          <p:nvPr/>
        </p:nvSpPr>
        <p:spPr>
          <a:xfrm rot="7086344">
            <a:off x="2775460" y="3518227"/>
            <a:ext cx="1193208" cy="494876"/>
          </a:xfrm>
          <a:prstGeom prst="notchedRightArrow">
            <a:avLst/>
          </a:prstGeom>
          <a:ln/>
        </p:spPr>
        <p:style>
          <a:lnRef idx="3">
            <a:schemeClr val="lt1"/>
          </a:lnRef>
          <a:fillRef idx="1">
            <a:schemeClr val="accent1"/>
          </a:fillRef>
          <a:effectRef idx="1">
            <a:schemeClr val="accent1"/>
          </a:effectRef>
          <a:fontRef idx="minor">
            <a:schemeClr val="lt1"/>
          </a:fontRef>
        </p:style>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s-DO" sz="1800" b="0" i="0" u="none" strike="noStrike" kern="0" cap="none" spc="0" normalizeH="0" baseline="0" noProof="0">
              <a:ln>
                <a:noFill/>
              </a:ln>
              <a:solidFill>
                <a:prstClr val="white"/>
              </a:solidFill>
              <a:effectLst/>
              <a:uLnTx/>
              <a:uFillTx/>
              <a:latin typeface="Calibri" panose="020F0502020204030204"/>
              <a:ea typeface="+mn-ea"/>
              <a:cs typeface="+mn-cs"/>
            </a:endParaRPr>
          </a:p>
        </p:txBody>
      </p:sp>
      <p:sp>
        <p:nvSpPr>
          <p:cNvPr id="19" name="Flecha: a la derecha con muesca 18">
            <a:extLst>
              <a:ext uri="{FF2B5EF4-FFF2-40B4-BE49-F238E27FC236}">
                <a16:creationId xmlns:a16="http://schemas.microsoft.com/office/drawing/2014/main" id="{4A386329-7E92-49DD-9A9C-48C11107A172}"/>
              </a:ext>
            </a:extLst>
          </p:cNvPr>
          <p:cNvSpPr/>
          <p:nvPr/>
        </p:nvSpPr>
        <p:spPr>
          <a:xfrm rot="5400000">
            <a:off x="5624376" y="3826985"/>
            <a:ext cx="825158" cy="494876"/>
          </a:xfrm>
          <a:prstGeom prst="notchedRightArrow">
            <a:avLst/>
          </a:prstGeom>
          <a:ln/>
        </p:spPr>
        <p:style>
          <a:lnRef idx="3">
            <a:schemeClr val="lt1"/>
          </a:lnRef>
          <a:fillRef idx="1">
            <a:schemeClr val="accent1"/>
          </a:fillRef>
          <a:effectRef idx="1">
            <a:schemeClr val="accent1"/>
          </a:effectRef>
          <a:fontRef idx="minor">
            <a:schemeClr val="lt1"/>
          </a:fontRef>
        </p:style>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s-DO" sz="1800" b="0" i="0" u="none" strike="noStrike" kern="0" cap="none" spc="0" normalizeH="0" baseline="0" noProof="0">
              <a:ln>
                <a:noFill/>
              </a:ln>
              <a:solidFill>
                <a:prstClr val="white"/>
              </a:solidFill>
              <a:effectLst/>
              <a:uLnTx/>
              <a:uFillTx/>
              <a:latin typeface="Calibri" panose="020F0502020204030204"/>
              <a:ea typeface="+mn-ea"/>
              <a:cs typeface="+mn-cs"/>
            </a:endParaRPr>
          </a:p>
        </p:txBody>
      </p:sp>
      <p:sp>
        <p:nvSpPr>
          <p:cNvPr id="20" name="Flecha: a la derecha con muesca 19">
            <a:extLst>
              <a:ext uri="{FF2B5EF4-FFF2-40B4-BE49-F238E27FC236}">
                <a16:creationId xmlns:a16="http://schemas.microsoft.com/office/drawing/2014/main" id="{4964AAFD-27D5-4A3A-BC5F-41A8CB67B8D3}"/>
              </a:ext>
            </a:extLst>
          </p:cNvPr>
          <p:cNvSpPr/>
          <p:nvPr/>
        </p:nvSpPr>
        <p:spPr>
          <a:xfrm rot="3650147">
            <a:off x="8213620" y="3598014"/>
            <a:ext cx="1193208" cy="494876"/>
          </a:xfrm>
          <a:prstGeom prst="notchedRightArrow">
            <a:avLst/>
          </a:prstGeom>
          <a:ln/>
        </p:spPr>
        <p:style>
          <a:lnRef idx="3">
            <a:schemeClr val="lt1"/>
          </a:lnRef>
          <a:fillRef idx="1">
            <a:schemeClr val="accent1"/>
          </a:fillRef>
          <a:effectRef idx="1">
            <a:schemeClr val="accent1"/>
          </a:effectRef>
          <a:fontRef idx="minor">
            <a:schemeClr val="lt1"/>
          </a:fontRef>
        </p:style>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s-DO" sz="1800" b="0" i="0" u="none" strike="noStrike" kern="0" cap="none" spc="0" normalizeH="0" baseline="0" noProof="0">
              <a:ln>
                <a:noFill/>
              </a:ln>
              <a:solidFill>
                <a:prstClr val="white"/>
              </a:solidFill>
              <a:effectLst/>
              <a:uLnTx/>
              <a:uFillTx/>
              <a:latin typeface="Calibri" panose="020F0502020204030204"/>
              <a:ea typeface="+mn-ea"/>
              <a:cs typeface="+mn-cs"/>
            </a:endParaRPr>
          </a:p>
        </p:txBody>
      </p:sp>
      <p:sp>
        <p:nvSpPr>
          <p:cNvPr id="11" name="Rectangle 10">
            <a:extLst>
              <a:ext uri="{FF2B5EF4-FFF2-40B4-BE49-F238E27FC236}">
                <a16:creationId xmlns:a16="http://schemas.microsoft.com/office/drawing/2014/main" id="{C847C768-35C7-4B6D-8E4A-CBA9B1EAF8B6}"/>
              </a:ext>
            </a:extLst>
          </p:cNvPr>
          <p:cNvSpPr/>
          <p:nvPr/>
        </p:nvSpPr>
        <p:spPr>
          <a:xfrm>
            <a:off x="0" y="0"/>
            <a:ext cx="599440" cy="6858000"/>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5" name="Content Placeholder 5">
            <a:extLst>
              <a:ext uri="{FF2B5EF4-FFF2-40B4-BE49-F238E27FC236}">
                <a16:creationId xmlns:a16="http://schemas.microsoft.com/office/drawing/2014/main" id="{FCF89F77-843C-478E-98B6-2AD6FB9D307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255442" y="294005"/>
            <a:ext cx="587419" cy="549275"/>
          </a:xfrm>
          <a:prstGeom prst="rect">
            <a:avLst/>
          </a:prstGeom>
        </p:spPr>
      </p:pic>
      <p:sp>
        <p:nvSpPr>
          <p:cNvPr id="17" name="Rectángulo 16">
            <a:extLst>
              <a:ext uri="{FF2B5EF4-FFF2-40B4-BE49-F238E27FC236}">
                <a16:creationId xmlns:a16="http://schemas.microsoft.com/office/drawing/2014/main" id="{C2AEFCC2-04D1-47FC-B4A0-95116AC728CA}"/>
              </a:ext>
            </a:extLst>
          </p:cNvPr>
          <p:cNvSpPr/>
          <p:nvPr/>
        </p:nvSpPr>
        <p:spPr>
          <a:xfrm>
            <a:off x="4938201" y="4617527"/>
            <a:ext cx="2197508" cy="1499746"/>
          </a:xfrm>
          <a:prstGeom prst="rect">
            <a:avLst/>
          </a:prstGeom>
          <a:solidFill>
            <a:srgbClr val="4472C4"/>
          </a:solidFill>
          <a:ln w="12700" cap="flat" cmpd="sng" algn="ctr">
            <a:solidFill>
              <a:srgbClr val="4472C4">
                <a:shade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s-ES" sz="2000" b="1" i="0" u="none" strike="noStrike" kern="0" cap="none" spc="0" normalizeH="0" baseline="0" noProof="0" dirty="0">
                <a:ln>
                  <a:noFill/>
                </a:ln>
                <a:effectLst/>
                <a:uLnTx/>
                <a:uFillTx/>
                <a:latin typeface="Palatino Linotype" panose="02040502050505030304" pitchFamily="18" charset="0"/>
              </a:rPr>
              <a:t>Decreto 791-21</a:t>
            </a:r>
            <a:endParaRPr kumimoji="0" lang="es-DO" sz="2000" b="1" i="0" u="none" strike="noStrike" kern="0" cap="none" spc="0" normalizeH="0" baseline="0" noProof="0" dirty="0">
              <a:ln>
                <a:noFill/>
              </a:ln>
              <a:effectLst/>
              <a:uLnTx/>
              <a:uFillTx/>
              <a:latin typeface="Palatino Linotype" panose="02040502050505030304" pitchFamily="18" charset="0"/>
            </a:endParaRPr>
          </a:p>
        </p:txBody>
      </p:sp>
    </p:spTree>
    <p:extLst>
      <p:ext uri="{BB962C8B-B14F-4D97-AF65-F5344CB8AC3E}">
        <p14:creationId xmlns:p14="http://schemas.microsoft.com/office/powerpoint/2010/main" val="265450581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Subtitle 7">
            <a:extLst>
              <a:ext uri="{FF2B5EF4-FFF2-40B4-BE49-F238E27FC236}">
                <a16:creationId xmlns:a16="http://schemas.microsoft.com/office/drawing/2014/main" id="{A6495ED3-271F-4D61-BCB1-6F94E64371FD}"/>
              </a:ext>
            </a:extLst>
          </p:cNvPr>
          <p:cNvSpPr txBox="1">
            <a:spLocks/>
          </p:cNvSpPr>
          <p:nvPr/>
        </p:nvSpPr>
        <p:spPr>
          <a:xfrm>
            <a:off x="1524000" y="2054087"/>
            <a:ext cx="9144000" cy="4346713"/>
          </a:xfrm>
          <a:prstGeom prst="rect">
            <a:avLst/>
          </a:prstGeom>
        </p:spPr>
        <p:txBody>
          <a:bodyPr vert="horz" lIns="91440" tIns="45720" rIns="91440" bIns="45720" rtlCol="0" anchor="t">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endParaRPr lang="en-US" dirty="0">
              <a:cs typeface="Calibri"/>
            </a:endParaRPr>
          </a:p>
        </p:txBody>
      </p:sp>
      <p:sp>
        <p:nvSpPr>
          <p:cNvPr id="2" name="Título 1">
            <a:extLst>
              <a:ext uri="{FF2B5EF4-FFF2-40B4-BE49-F238E27FC236}">
                <a16:creationId xmlns:a16="http://schemas.microsoft.com/office/drawing/2014/main" id="{B2109174-AB3D-467E-B3F5-6894208FFBFD}"/>
              </a:ext>
            </a:extLst>
          </p:cNvPr>
          <p:cNvSpPr>
            <a:spLocks noGrp="1"/>
          </p:cNvSpPr>
          <p:nvPr>
            <p:ph type="title"/>
          </p:nvPr>
        </p:nvSpPr>
        <p:spPr>
          <a:xfrm>
            <a:off x="1484313" y="1454650"/>
            <a:ext cx="9771130" cy="549275"/>
          </a:xfrm>
        </p:spPr>
        <p:txBody>
          <a:bodyPr>
            <a:normAutofit/>
          </a:bodyPr>
          <a:lstStyle/>
          <a:p>
            <a:pPr algn="ctr"/>
            <a:r>
              <a:rPr lang="es-ES" sz="2800" b="1" dirty="0">
                <a:solidFill>
                  <a:srgbClr val="FF0000"/>
                </a:solidFill>
                <a:latin typeface="Palatino Linotype" panose="02040502050505030304" pitchFamily="18" charset="0"/>
                <a:cs typeface="Calibri" panose="020F0502020204030204" pitchFamily="34" charset="0"/>
              </a:rPr>
              <a:t>Estructura de la CIGCN</a:t>
            </a:r>
            <a:endParaRPr lang="en-US" sz="2800" b="1" dirty="0">
              <a:solidFill>
                <a:srgbClr val="FF0000"/>
              </a:solidFill>
              <a:latin typeface="Palatino Linotype" panose="02040502050505030304" pitchFamily="18" charset="0"/>
              <a:cs typeface="Calibri" panose="020F0502020204030204" pitchFamily="34" charset="0"/>
            </a:endParaRPr>
          </a:p>
        </p:txBody>
      </p:sp>
      <p:sp>
        <p:nvSpPr>
          <p:cNvPr id="3" name="Marcador de contenido 2">
            <a:extLst>
              <a:ext uri="{FF2B5EF4-FFF2-40B4-BE49-F238E27FC236}">
                <a16:creationId xmlns:a16="http://schemas.microsoft.com/office/drawing/2014/main" id="{83BCA8C3-5E9F-4A3E-8E60-44CCCEEAFC1E}"/>
              </a:ext>
            </a:extLst>
          </p:cNvPr>
          <p:cNvSpPr>
            <a:spLocks noGrp="1"/>
          </p:cNvSpPr>
          <p:nvPr>
            <p:ph sz="half" idx="1"/>
          </p:nvPr>
        </p:nvSpPr>
        <p:spPr>
          <a:xfrm>
            <a:off x="1641275" y="2694037"/>
            <a:ext cx="4611329" cy="2812027"/>
          </a:xfrm>
        </p:spPr>
        <p:txBody>
          <a:bodyPr>
            <a:normAutofit fontScale="25000" lnSpcReduction="20000"/>
          </a:bodyPr>
          <a:lstStyle/>
          <a:p>
            <a:pPr marL="0" indent="0" algn="just">
              <a:buNone/>
            </a:pPr>
            <a:r>
              <a:rPr lang="es-ES" sz="9600" b="1" dirty="0">
                <a:solidFill>
                  <a:srgbClr val="203C73"/>
                </a:solidFill>
                <a:latin typeface="Palatino Linotype" panose="02040502050505030304" pitchFamily="18" charset="0"/>
                <a:cs typeface="Calibri" panose="020F0502020204030204" pitchFamily="34" charset="0"/>
              </a:rPr>
              <a:t>Cinco (5) miembros de elección:</a:t>
            </a:r>
          </a:p>
          <a:p>
            <a:pPr marL="457200" marR="0" lvl="0" indent="-457200" algn="just" defTabSz="457200" rtl="0" eaLnBrk="1" fontAlgn="auto" latinLnBrk="0" hangingPunct="1">
              <a:lnSpc>
                <a:spcPct val="90000"/>
              </a:lnSpc>
              <a:spcBef>
                <a:spcPts val="1000"/>
              </a:spcBef>
              <a:spcAft>
                <a:spcPts val="0"/>
              </a:spcAft>
              <a:buSzPct val="100000"/>
              <a:buFont typeface="+mj-lt"/>
              <a:buAutoNum type="alphaLcParenR"/>
              <a:tabLst/>
              <a:defRPr/>
            </a:pPr>
            <a:r>
              <a:rPr kumimoji="0" lang="es-ES" sz="7200" b="1" i="0" u="none" strike="noStrike" kern="1200" cap="none" spc="0" normalizeH="0" baseline="0" noProof="0" dirty="0">
                <a:ln>
                  <a:noFill/>
                </a:ln>
                <a:solidFill>
                  <a:prstClr val="black"/>
                </a:solidFill>
                <a:effectLst/>
                <a:uLnTx/>
                <a:uFillTx/>
                <a:latin typeface="Palatino Linotype" panose="02040502050505030304" pitchFamily="18" charset="0"/>
                <a:cs typeface="Calibri" panose="020F0502020204030204" pitchFamily="34" charset="0"/>
              </a:rPr>
              <a:t>Un (1) servidor público del grupo ocupacional 1.</a:t>
            </a:r>
          </a:p>
          <a:p>
            <a:pPr marL="457200" marR="0" lvl="0" indent="-457200" algn="just" defTabSz="457200" rtl="0" eaLnBrk="1" fontAlgn="auto" latinLnBrk="0" hangingPunct="1">
              <a:lnSpc>
                <a:spcPct val="90000"/>
              </a:lnSpc>
              <a:spcBef>
                <a:spcPts val="1000"/>
              </a:spcBef>
              <a:spcAft>
                <a:spcPts val="0"/>
              </a:spcAft>
              <a:buSzPct val="100000"/>
              <a:buFont typeface="+mj-lt"/>
              <a:buAutoNum type="alphaLcParenR"/>
              <a:tabLst/>
              <a:defRPr/>
            </a:pPr>
            <a:r>
              <a:rPr kumimoji="0" lang="es-ES" sz="7200" b="1" i="0" u="none" strike="noStrike" kern="1200" cap="none" spc="0" normalizeH="0" baseline="0" noProof="0" dirty="0">
                <a:ln>
                  <a:noFill/>
                </a:ln>
                <a:solidFill>
                  <a:prstClr val="black"/>
                </a:solidFill>
                <a:effectLst/>
                <a:uLnTx/>
                <a:uFillTx/>
                <a:latin typeface="Palatino Linotype" panose="02040502050505030304" pitchFamily="18" charset="0"/>
                <a:cs typeface="Calibri" panose="020F0502020204030204" pitchFamily="34" charset="0"/>
              </a:rPr>
              <a:t>Un (1) servidor público del grupo ocupacional 2.</a:t>
            </a:r>
          </a:p>
          <a:p>
            <a:pPr marL="457200" marR="0" lvl="0" indent="-457200" algn="just" defTabSz="457200" rtl="0" eaLnBrk="1" fontAlgn="auto" latinLnBrk="0" hangingPunct="1">
              <a:lnSpc>
                <a:spcPct val="90000"/>
              </a:lnSpc>
              <a:spcBef>
                <a:spcPts val="1000"/>
              </a:spcBef>
              <a:spcAft>
                <a:spcPts val="0"/>
              </a:spcAft>
              <a:buSzPct val="100000"/>
              <a:buFont typeface="+mj-lt"/>
              <a:buAutoNum type="alphaLcParenR"/>
              <a:tabLst/>
              <a:defRPr/>
            </a:pPr>
            <a:r>
              <a:rPr kumimoji="0" lang="es-ES" sz="7200" b="1" i="0" u="none" strike="noStrike" kern="1200" cap="none" spc="0" normalizeH="0" baseline="0" noProof="0" dirty="0">
                <a:ln>
                  <a:noFill/>
                </a:ln>
                <a:solidFill>
                  <a:prstClr val="black"/>
                </a:solidFill>
                <a:effectLst/>
                <a:uLnTx/>
                <a:uFillTx/>
                <a:latin typeface="Palatino Linotype" panose="02040502050505030304" pitchFamily="18" charset="0"/>
                <a:cs typeface="Calibri" panose="020F0502020204030204" pitchFamily="34" charset="0"/>
              </a:rPr>
              <a:t>Un (1) servidor público del grupo ocupacional 3.</a:t>
            </a:r>
          </a:p>
          <a:p>
            <a:pPr marL="457200" marR="0" lvl="0" indent="-457200" algn="just" defTabSz="457200" rtl="0" eaLnBrk="1" fontAlgn="auto" latinLnBrk="0" hangingPunct="1">
              <a:lnSpc>
                <a:spcPct val="90000"/>
              </a:lnSpc>
              <a:spcBef>
                <a:spcPts val="1000"/>
              </a:spcBef>
              <a:spcAft>
                <a:spcPts val="0"/>
              </a:spcAft>
              <a:buSzPct val="100000"/>
              <a:buFont typeface="+mj-lt"/>
              <a:buAutoNum type="alphaLcParenR"/>
              <a:tabLst/>
              <a:defRPr/>
            </a:pPr>
            <a:r>
              <a:rPr kumimoji="0" lang="es-ES" sz="7200" b="1" i="0" u="none" strike="noStrike" kern="1200" cap="none" spc="0" normalizeH="0" baseline="0" noProof="0" dirty="0">
                <a:ln>
                  <a:noFill/>
                </a:ln>
                <a:solidFill>
                  <a:prstClr val="black"/>
                </a:solidFill>
                <a:effectLst/>
                <a:uLnTx/>
                <a:uFillTx/>
                <a:latin typeface="Palatino Linotype" panose="02040502050505030304" pitchFamily="18" charset="0"/>
                <a:cs typeface="Calibri" panose="020F0502020204030204" pitchFamily="34" charset="0"/>
              </a:rPr>
              <a:t>Un (1) servidor público del grupo ocupacional 4.</a:t>
            </a:r>
          </a:p>
          <a:p>
            <a:pPr marL="457200" marR="0" lvl="0" indent="-457200" algn="just" defTabSz="457200" rtl="0" eaLnBrk="1" fontAlgn="auto" latinLnBrk="0" hangingPunct="1">
              <a:lnSpc>
                <a:spcPct val="90000"/>
              </a:lnSpc>
              <a:spcBef>
                <a:spcPts val="1000"/>
              </a:spcBef>
              <a:spcAft>
                <a:spcPts val="0"/>
              </a:spcAft>
              <a:buSzPct val="100000"/>
              <a:buFont typeface="+mj-lt"/>
              <a:buAutoNum type="alphaLcParenR"/>
              <a:tabLst/>
              <a:defRPr/>
            </a:pPr>
            <a:r>
              <a:rPr kumimoji="0" lang="es-ES" sz="7200" b="1" i="0" u="none" strike="noStrike" kern="1200" cap="none" spc="0" normalizeH="0" baseline="0" noProof="0" dirty="0">
                <a:ln>
                  <a:noFill/>
                </a:ln>
                <a:solidFill>
                  <a:prstClr val="black"/>
                </a:solidFill>
                <a:effectLst/>
                <a:uLnTx/>
                <a:uFillTx/>
                <a:latin typeface="Palatino Linotype" panose="02040502050505030304" pitchFamily="18" charset="0"/>
                <a:cs typeface="Calibri" panose="020F0502020204030204" pitchFamily="34" charset="0"/>
              </a:rPr>
              <a:t>Un (1) servidor público del grupo ocupacional 5.</a:t>
            </a:r>
          </a:p>
        </p:txBody>
      </p:sp>
      <p:sp>
        <p:nvSpPr>
          <p:cNvPr id="12" name="Marcador de contenido 3">
            <a:extLst>
              <a:ext uri="{FF2B5EF4-FFF2-40B4-BE49-F238E27FC236}">
                <a16:creationId xmlns:a16="http://schemas.microsoft.com/office/drawing/2014/main" id="{C675B8B3-40A7-4AD7-A47D-B59599A3724C}"/>
              </a:ext>
            </a:extLst>
          </p:cNvPr>
          <p:cNvSpPr txBox="1">
            <a:spLocks/>
          </p:cNvSpPr>
          <p:nvPr/>
        </p:nvSpPr>
        <p:spPr>
          <a:xfrm>
            <a:off x="6400251" y="2694037"/>
            <a:ext cx="4855191" cy="3235298"/>
          </a:xfrm>
          <a:prstGeom prst="rect">
            <a:avLst/>
          </a:prstGeom>
        </p:spPr>
        <p:txBody>
          <a:bodyPr vert="horz" lIns="91440" tIns="45720" rIns="91440" bIns="45720" rtlCol="0" anchor="ctr">
            <a:normAutofit/>
          </a:bodyPr>
          <a:lstStyle>
            <a:lvl1pPr marL="285750" indent="-285750" algn="l" defTabSz="457200" rtl="0" eaLnBrk="1" latinLnBrk="0" hangingPunct="1">
              <a:spcBef>
                <a:spcPct val="20000"/>
              </a:spcBef>
              <a:spcAft>
                <a:spcPts val="600"/>
              </a:spcAft>
              <a:buClr>
                <a:schemeClr val="accent1">
                  <a:lumMod val="75000"/>
                </a:schemeClr>
              </a:buClr>
              <a:buSzPct val="145000"/>
              <a:buFont typeface="Arial"/>
              <a:buChar char="•"/>
              <a:defRPr sz="1800" kern="1200" cap="none">
                <a:solidFill>
                  <a:schemeClr val="tx1"/>
                </a:solidFill>
                <a:effectLst/>
                <a:latin typeface="+mn-lt"/>
                <a:ea typeface="+mn-ea"/>
                <a:cs typeface="+mn-cs"/>
              </a:defRPr>
            </a:lvl1pPr>
            <a:lvl2pPr marL="742950" indent="-285750" algn="l" defTabSz="457200" rtl="0" eaLnBrk="1" latinLnBrk="0" hangingPunct="1">
              <a:spcBef>
                <a:spcPct val="20000"/>
              </a:spcBef>
              <a:spcAft>
                <a:spcPts val="600"/>
              </a:spcAft>
              <a:buClr>
                <a:schemeClr val="accent1">
                  <a:lumMod val="75000"/>
                </a:schemeClr>
              </a:buClr>
              <a:buSzPct val="145000"/>
              <a:buFont typeface="Arial"/>
              <a:buChar char="•"/>
              <a:defRPr sz="1600" kern="1200" cap="none">
                <a:solidFill>
                  <a:schemeClr val="tx1"/>
                </a:solidFill>
                <a:effectLst/>
                <a:latin typeface="+mn-lt"/>
                <a:ea typeface="+mn-ea"/>
                <a:cs typeface="+mn-cs"/>
              </a:defRPr>
            </a:lvl2pPr>
            <a:lvl3pPr marL="1200150" indent="-28575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3pPr>
            <a:lvl4pPr marL="1543050" indent="-171450" algn="l" defTabSz="457200" rtl="0" eaLnBrk="1" latinLnBrk="0" hangingPunct="1">
              <a:spcBef>
                <a:spcPct val="20000"/>
              </a:spcBef>
              <a:spcAft>
                <a:spcPts val="600"/>
              </a:spcAft>
              <a:buClr>
                <a:schemeClr val="accent1">
                  <a:lumMod val="75000"/>
                </a:schemeClr>
              </a:buClr>
              <a:buSzPct val="145000"/>
              <a:buFont typeface="Arial"/>
              <a:buChar char="•"/>
              <a:defRPr sz="1200" kern="1200" cap="none">
                <a:solidFill>
                  <a:schemeClr val="tx1"/>
                </a:solidFill>
                <a:effectLst/>
                <a:latin typeface="+mn-lt"/>
                <a:ea typeface="+mn-ea"/>
                <a:cs typeface="+mn-cs"/>
              </a:defRPr>
            </a:lvl4pPr>
            <a:lvl5pPr marL="2000250" indent="-171450" algn="l" defTabSz="457200" rtl="0" eaLnBrk="1" latinLnBrk="0" hangingPunct="1">
              <a:spcBef>
                <a:spcPct val="20000"/>
              </a:spcBef>
              <a:spcAft>
                <a:spcPts val="600"/>
              </a:spcAft>
              <a:buClr>
                <a:schemeClr val="accent1">
                  <a:lumMod val="75000"/>
                </a:schemeClr>
              </a:buClr>
              <a:buSzPct val="145000"/>
              <a:buFont typeface="Arial"/>
              <a:buChar char="•"/>
              <a:defRPr sz="1200" kern="1200" cap="none">
                <a:solidFill>
                  <a:schemeClr val="tx1"/>
                </a:solidFill>
                <a:effectLst/>
                <a:latin typeface="+mn-lt"/>
                <a:ea typeface="+mn-ea"/>
                <a:cs typeface="+mn-cs"/>
              </a:defRPr>
            </a:lvl5pPr>
            <a:lvl6pPr marL="2514600" indent="-228600" algn="l" defTabSz="457200" rtl="0" eaLnBrk="1" latinLnBrk="0" hangingPunct="1">
              <a:spcBef>
                <a:spcPct val="20000"/>
              </a:spcBef>
              <a:spcAft>
                <a:spcPts val="600"/>
              </a:spcAft>
              <a:buClr>
                <a:schemeClr val="accent1">
                  <a:lumMod val="75000"/>
                </a:schemeClr>
              </a:buClr>
              <a:buSzPct val="145000"/>
              <a:buFont typeface="Arial"/>
              <a:buChar char="•"/>
              <a:defRPr sz="1200" kern="1200" cap="none">
                <a:solidFill>
                  <a:schemeClr val="tx1"/>
                </a:solidFill>
                <a:effectLst/>
                <a:latin typeface="+mn-lt"/>
                <a:ea typeface="+mn-ea"/>
                <a:cs typeface="+mn-cs"/>
              </a:defRPr>
            </a:lvl6pPr>
            <a:lvl7pPr marL="2971800" indent="-228600" algn="l" defTabSz="457200" rtl="0" eaLnBrk="1" latinLnBrk="0" hangingPunct="1">
              <a:spcBef>
                <a:spcPct val="20000"/>
              </a:spcBef>
              <a:spcAft>
                <a:spcPts val="600"/>
              </a:spcAft>
              <a:buClr>
                <a:schemeClr val="accent1">
                  <a:lumMod val="75000"/>
                </a:schemeClr>
              </a:buClr>
              <a:buSzPct val="145000"/>
              <a:buFont typeface="Arial"/>
              <a:buChar char="•"/>
              <a:defRPr sz="1200" kern="1200" cap="none">
                <a:solidFill>
                  <a:schemeClr val="tx1"/>
                </a:solidFill>
                <a:effectLst/>
                <a:latin typeface="+mn-lt"/>
                <a:ea typeface="+mn-ea"/>
                <a:cs typeface="+mn-cs"/>
              </a:defRPr>
            </a:lvl7pPr>
            <a:lvl8pPr marL="3429000" indent="-228600" algn="l" defTabSz="457200" rtl="0" eaLnBrk="1" latinLnBrk="0" hangingPunct="1">
              <a:spcBef>
                <a:spcPct val="20000"/>
              </a:spcBef>
              <a:spcAft>
                <a:spcPts val="600"/>
              </a:spcAft>
              <a:buClr>
                <a:schemeClr val="accent1">
                  <a:lumMod val="75000"/>
                </a:schemeClr>
              </a:buClr>
              <a:buSzPct val="145000"/>
              <a:buFont typeface="Arial"/>
              <a:buChar char="•"/>
              <a:defRPr sz="1200" kern="1200" cap="none">
                <a:solidFill>
                  <a:schemeClr val="tx1"/>
                </a:solidFill>
                <a:effectLst/>
                <a:latin typeface="+mn-lt"/>
                <a:ea typeface="+mn-ea"/>
                <a:cs typeface="+mn-cs"/>
              </a:defRPr>
            </a:lvl8pPr>
            <a:lvl9pPr marL="3886200" indent="-228600" algn="l" defTabSz="457200" rtl="0" eaLnBrk="1" latinLnBrk="0" hangingPunct="1">
              <a:spcBef>
                <a:spcPct val="20000"/>
              </a:spcBef>
              <a:spcAft>
                <a:spcPts val="600"/>
              </a:spcAft>
              <a:buClr>
                <a:schemeClr val="accent1">
                  <a:lumMod val="75000"/>
                </a:schemeClr>
              </a:buClr>
              <a:buSzPct val="145000"/>
              <a:buFont typeface="Arial"/>
              <a:buChar char="•"/>
              <a:defRPr sz="1200" kern="1200" cap="none">
                <a:solidFill>
                  <a:schemeClr val="tx1"/>
                </a:solidFill>
                <a:effectLst/>
                <a:latin typeface="+mn-lt"/>
                <a:ea typeface="+mn-ea"/>
                <a:cs typeface="+mn-cs"/>
              </a:defRPr>
            </a:lvl9pPr>
          </a:lstStyle>
          <a:p>
            <a:pPr marL="0" indent="0">
              <a:buNone/>
            </a:pPr>
            <a:r>
              <a:rPr lang="es-ES" sz="2400" b="1" dirty="0">
                <a:solidFill>
                  <a:srgbClr val="203C73"/>
                </a:solidFill>
                <a:latin typeface="Palatino Linotype" panose="02040502050505030304" pitchFamily="18" charset="0"/>
                <a:cs typeface="Calibri" panose="020F0502020204030204" pitchFamily="34" charset="0"/>
              </a:rPr>
              <a:t>Cuatro (4) miembros de oficio o cuerpo técnico:</a:t>
            </a:r>
          </a:p>
          <a:p>
            <a:pPr marL="457200" lvl="0" indent="-457200" algn="just">
              <a:lnSpc>
                <a:spcPct val="90000"/>
              </a:lnSpc>
              <a:spcBef>
                <a:spcPts val="1000"/>
              </a:spcBef>
              <a:spcAft>
                <a:spcPts val="0"/>
              </a:spcAft>
              <a:buClrTx/>
              <a:buSzPct val="100000"/>
              <a:buFont typeface="+mj-lt"/>
              <a:buAutoNum type="alphaLcParenR"/>
            </a:pPr>
            <a:r>
              <a:rPr lang="es-ES" b="1" dirty="0">
                <a:solidFill>
                  <a:prstClr val="black"/>
                </a:solidFill>
                <a:latin typeface="Palatino Linotype" panose="02040502050505030304" pitchFamily="18" charset="0"/>
                <a:cs typeface="Calibri" panose="020F0502020204030204" pitchFamily="34" charset="0"/>
              </a:rPr>
              <a:t>El/la Responsable de Acceso a la Información </a:t>
            </a:r>
          </a:p>
          <a:p>
            <a:pPr marL="457200" lvl="0" indent="-457200" algn="just">
              <a:lnSpc>
                <a:spcPct val="90000"/>
              </a:lnSpc>
              <a:spcBef>
                <a:spcPts val="1000"/>
              </a:spcBef>
              <a:spcAft>
                <a:spcPts val="0"/>
              </a:spcAft>
              <a:buClrTx/>
              <a:buSzPct val="100000"/>
              <a:buFont typeface="+mj-lt"/>
              <a:buAutoNum type="alphaLcParenR"/>
            </a:pPr>
            <a:r>
              <a:rPr lang="es-ES" b="1" dirty="0">
                <a:solidFill>
                  <a:prstClr val="black"/>
                </a:solidFill>
                <a:latin typeface="Palatino Linotype" panose="02040502050505030304" pitchFamily="18" charset="0"/>
                <a:cs typeface="Calibri" panose="020F0502020204030204" pitchFamily="34" charset="0"/>
              </a:rPr>
              <a:t>El/la Responsable del Área Presupuesto</a:t>
            </a:r>
          </a:p>
          <a:p>
            <a:pPr marL="457200" lvl="0" indent="-457200" algn="just">
              <a:lnSpc>
                <a:spcPct val="90000"/>
              </a:lnSpc>
              <a:spcBef>
                <a:spcPts val="1000"/>
              </a:spcBef>
              <a:spcAft>
                <a:spcPts val="0"/>
              </a:spcAft>
              <a:buClrTx/>
              <a:buSzPct val="100000"/>
              <a:buFont typeface="+mj-lt"/>
              <a:buAutoNum type="alphaLcParenR"/>
            </a:pPr>
            <a:r>
              <a:rPr lang="es-ES" b="1" dirty="0">
                <a:solidFill>
                  <a:prstClr val="black"/>
                </a:solidFill>
                <a:latin typeface="Palatino Linotype" panose="02040502050505030304" pitchFamily="18" charset="0"/>
                <a:cs typeface="Calibri" panose="020F0502020204030204" pitchFamily="34" charset="0"/>
              </a:rPr>
              <a:t>El/la Responsable del Área de Contrato</a:t>
            </a:r>
          </a:p>
          <a:p>
            <a:pPr marL="457200" lvl="0" indent="-457200" algn="just">
              <a:lnSpc>
                <a:spcPct val="90000"/>
              </a:lnSpc>
              <a:spcBef>
                <a:spcPts val="1000"/>
              </a:spcBef>
              <a:spcAft>
                <a:spcPts val="0"/>
              </a:spcAft>
              <a:buClrTx/>
              <a:buSzPct val="100000"/>
              <a:buFont typeface="+mj-lt"/>
              <a:buAutoNum type="alphaLcParenR"/>
            </a:pPr>
            <a:r>
              <a:rPr lang="es-ES" b="1" dirty="0">
                <a:solidFill>
                  <a:prstClr val="black"/>
                </a:solidFill>
                <a:latin typeface="Palatino Linotype" panose="02040502050505030304" pitchFamily="18" charset="0"/>
                <a:cs typeface="Calibri" panose="020F0502020204030204" pitchFamily="34" charset="0"/>
              </a:rPr>
              <a:t>El/la Responsable del Área Activo Fijo</a:t>
            </a:r>
          </a:p>
          <a:p>
            <a:pPr marL="457200" lvl="0" indent="-457200" algn="just">
              <a:lnSpc>
                <a:spcPct val="90000"/>
              </a:lnSpc>
              <a:spcBef>
                <a:spcPts val="1000"/>
              </a:spcBef>
              <a:spcAft>
                <a:spcPts val="0"/>
              </a:spcAft>
              <a:buClr>
                <a:srgbClr val="002060"/>
              </a:buClr>
              <a:buSzPts val="2800"/>
              <a:buFont typeface="+mj-lt"/>
              <a:buAutoNum type="alphaLcParenR"/>
            </a:pPr>
            <a:endParaRPr lang="es-ES" sz="2000" b="1" dirty="0">
              <a:solidFill>
                <a:prstClr val="black"/>
              </a:solidFill>
              <a:latin typeface="Palatino Linotype" panose="02040502050505030304" pitchFamily="18" charset="0"/>
              <a:cs typeface="Calibri" panose="020F0502020204030204" pitchFamily="34" charset="0"/>
            </a:endParaRPr>
          </a:p>
          <a:p>
            <a:pPr marL="457200" lvl="0" indent="-457200" algn="just">
              <a:lnSpc>
                <a:spcPct val="90000"/>
              </a:lnSpc>
              <a:spcBef>
                <a:spcPts val="1000"/>
              </a:spcBef>
              <a:spcAft>
                <a:spcPts val="0"/>
              </a:spcAft>
              <a:buClr>
                <a:srgbClr val="002060"/>
              </a:buClr>
              <a:buSzPts val="2800"/>
              <a:buFont typeface="+mj-lt"/>
              <a:buAutoNum type="alphaLcParenR"/>
            </a:pPr>
            <a:endParaRPr lang="es-ES" sz="2000" b="1" dirty="0">
              <a:solidFill>
                <a:prstClr val="black"/>
              </a:solidFill>
              <a:latin typeface="Palatino Linotype" panose="02040502050505030304" pitchFamily="18" charset="0"/>
              <a:cs typeface="Calibri" panose="020F0502020204030204" pitchFamily="34" charset="0"/>
            </a:endParaRPr>
          </a:p>
        </p:txBody>
      </p:sp>
      <p:sp>
        <p:nvSpPr>
          <p:cNvPr id="8" name="Rectangle 7">
            <a:extLst>
              <a:ext uri="{FF2B5EF4-FFF2-40B4-BE49-F238E27FC236}">
                <a16:creationId xmlns:a16="http://schemas.microsoft.com/office/drawing/2014/main" id="{757439E0-4919-4392-BBD7-19C3E58F8F50}"/>
              </a:ext>
            </a:extLst>
          </p:cNvPr>
          <p:cNvSpPr/>
          <p:nvPr/>
        </p:nvSpPr>
        <p:spPr>
          <a:xfrm>
            <a:off x="0" y="0"/>
            <a:ext cx="599440" cy="6858000"/>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Content Placeholder 5">
            <a:extLst>
              <a:ext uri="{FF2B5EF4-FFF2-40B4-BE49-F238E27FC236}">
                <a16:creationId xmlns:a16="http://schemas.microsoft.com/office/drawing/2014/main" id="{88453DC6-E51B-43CC-87E1-447DF5AEE12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255442" y="294005"/>
            <a:ext cx="587419" cy="549275"/>
          </a:xfrm>
          <a:prstGeom prst="rect">
            <a:avLst/>
          </a:prstGeom>
        </p:spPr>
      </p:pic>
    </p:spTree>
    <p:extLst>
      <p:ext uri="{BB962C8B-B14F-4D97-AF65-F5344CB8AC3E}">
        <p14:creationId xmlns:p14="http://schemas.microsoft.com/office/powerpoint/2010/main" val="52201720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Subtitle 7">
            <a:extLst>
              <a:ext uri="{FF2B5EF4-FFF2-40B4-BE49-F238E27FC236}">
                <a16:creationId xmlns:a16="http://schemas.microsoft.com/office/drawing/2014/main" id="{A6495ED3-271F-4D61-BCB1-6F94E64371FD}"/>
              </a:ext>
            </a:extLst>
          </p:cNvPr>
          <p:cNvSpPr txBox="1">
            <a:spLocks/>
          </p:cNvSpPr>
          <p:nvPr/>
        </p:nvSpPr>
        <p:spPr>
          <a:xfrm>
            <a:off x="1524000" y="1896771"/>
            <a:ext cx="9731442" cy="4346713"/>
          </a:xfrm>
          <a:prstGeom prst="rect">
            <a:avLst/>
          </a:prstGeom>
        </p:spPr>
        <p:txBody>
          <a:bodyPr vert="horz" lIns="91440" tIns="45720" rIns="91440" bIns="45720" rtlCol="0" anchor="t">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lvl="0" indent="0" algn="ctr">
              <a:buClr>
                <a:srgbClr val="002060"/>
              </a:buClr>
              <a:buSzPts val="2800"/>
              <a:buNone/>
            </a:pPr>
            <a:r>
              <a:rPr lang="es-ES" b="1" dirty="0">
                <a:solidFill>
                  <a:srgbClr val="FF0000"/>
                </a:solidFill>
                <a:latin typeface="Palatino Linotype" panose="02040502050505030304" pitchFamily="18" charset="0"/>
                <a:ea typeface="Calibri"/>
                <a:cs typeface="Calibri"/>
                <a:sym typeface="Calibri"/>
              </a:rPr>
              <a:t>Comité Electoral Institucional</a:t>
            </a:r>
            <a:endParaRPr lang="es-ES" dirty="0">
              <a:solidFill>
                <a:srgbClr val="FF0000"/>
              </a:solidFill>
              <a:latin typeface="Palatino Linotype" panose="02040502050505030304" pitchFamily="18" charset="0"/>
              <a:cs typeface="Calibri"/>
            </a:endParaRPr>
          </a:p>
          <a:p>
            <a:pPr marL="0" marR="0" lvl="0" indent="0" algn="just" rtl="0">
              <a:lnSpc>
                <a:spcPct val="90000"/>
              </a:lnSpc>
              <a:spcBef>
                <a:spcPts val="1000"/>
              </a:spcBef>
              <a:spcAft>
                <a:spcPts val="0"/>
              </a:spcAft>
              <a:buClr>
                <a:srgbClr val="002060"/>
              </a:buClr>
              <a:buSzPts val="2800"/>
              <a:buFont typeface="Arial"/>
              <a:buNone/>
            </a:pPr>
            <a:r>
              <a:rPr lang="es-ES" sz="2000" dirty="0">
                <a:latin typeface="Palatino Linotype" panose="02040502050505030304" pitchFamily="18" charset="0"/>
                <a:cs typeface="Calibri" panose="020F0502020204030204" pitchFamily="34" charset="0"/>
              </a:rPr>
              <a:t>Es el órgano interno responsable del proceso electoral. El proceso electoral inicia con la designación del Comité Electoral, integrado por los siguientes servidores públicos:</a:t>
            </a:r>
          </a:p>
          <a:p>
            <a:pPr marL="457200" marR="0" lvl="0" indent="-457200" algn="just" rtl="0">
              <a:lnSpc>
                <a:spcPct val="90000"/>
              </a:lnSpc>
              <a:spcBef>
                <a:spcPts val="1000"/>
              </a:spcBef>
              <a:spcAft>
                <a:spcPts val="0"/>
              </a:spcAft>
              <a:buSzPct val="100000"/>
              <a:buFont typeface="+mj-lt"/>
              <a:buAutoNum type="alphaLcParenR"/>
            </a:pPr>
            <a:r>
              <a:rPr lang="es-ES" sz="2000" b="1" dirty="0">
                <a:latin typeface="Palatino Linotype" panose="02040502050505030304" pitchFamily="18" charset="0"/>
                <a:cs typeface="Calibri" panose="020F0502020204030204" pitchFamily="34" charset="0"/>
              </a:rPr>
              <a:t>El/la Responsable de Acceso a la Información </a:t>
            </a:r>
          </a:p>
          <a:p>
            <a:pPr marL="457200" marR="0" lvl="0" indent="-457200" algn="just" rtl="0">
              <a:lnSpc>
                <a:spcPct val="90000"/>
              </a:lnSpc>
              <a:spcBef>
                <a:spcPts val="1000"/>
              </a:spcBef>
              <a:spcAft>
                <a:spcPts val="0"/>
              </a:spcAft>
              <a:buSzPct val="100000"/>
              <a:buFont typeface="+mj-lt"/>
              <a:buAutoNum type="alphaLcParenR"/>
            </a:pPr>
            <a:r>
              <a:rPr lang="es-ES" sz="2000" b="1" dirty="0">
                <a:latin typeface="Palatino Linotype" panose="02040502050505030304" pitchFamily="18" charset="0"/>
                <a:cs typeface="Calibri" panose="020F0502020204030204" pitchFamily="34" charset="0"/>
              </a:rPr>
              <a:t>El/la Responsable del Área de Recursos Humanos</a:t>
            </a:r>
          </a:p>
          <a:p>
            <a:pPr marL="457200" marR="0" lvl="0" indent="-457200" algn="just" rtl="0">
              <a:lnSpc>
                <a:spcPct val="90000"/>
              </a:lnSpc>
              <a:spcBef>
                <a:spcPts val="1000"/>
              </a:spcBef>
              <a:spcAft>
                <a:spcPts val="0"/>
              </a:spcAft>
              <a:buSzPct val="100000"/>
              <a:buFont typeface="+mj-lt"/>
              <a:buAutoNum type="alphaLcParenR"/>
            </a:pPr>
            <a:r>
              <a:rPr lang="es-ES" sz="2000" b="1" dirty="0">
                <a:latin typeface="Palatino Linotype" panose="02040502050505030304" pitchFamily="18" charset="0"/>
                <a:cs typeface="Calibri" panose="020F0502020204030204" pitchFamily="34" charset="0"/>
              </a:rPr>
              <a:t>El/la Responsable del Área de Tecnología de la Información</a:t>
            </a:r>
          </a:p>
          <a:p>
            <a:pPr marL="457200" marR="0" lvl="0" indent="-457200" algn="just" rtl="0">
              <a:lnSpc>
                <a:spcPct val="90000"/>
              </a:lnSpc>
              <a:spcBef>
                <a:spcPts val="1000"/>
              </a:spcBef>
              <a:spcAft>
                <a:spcPts val="0"/>
              </a:spcAft>
              <a:buSzPct val="100000"/>
              <a:buFont typeface="+mj-lt"/>
              <a:buAutoNum type="alphaLcParenR"/>
            </a:pPr>
            <a:r>
              <a:rPr lang="es-ES" sz="2000" b="1" dirty="0">
                <a:latin typeface="Palatino Linotype" panose="02040502050505030304" pitchFamily="18" charset="0"/>
                <a:cs typeface="Calibri" panose="020F0502020204030204" pitchFamily="34" charset="0"/>
              </a:rPr>
              <a:t>El/la Responsable del Área de Comunicación Institucional 	</a:t>
            </a:r>
          </a:p>
          <a:p>
            <a:pPr marL="457200" marR="0" lvl="0" indent="-457200" algn="just" rtl="0">
              <a:lnSpc>
                <a:spcPct val="90000"/>
              </a:lnSpc>
              <a:spcBef>
                <a:spcPts val="1000"/>
              </a:spcBef>
              <a:spcAft>
                <a:spcPts val="0"/>
              </a:spcAft>
              <a:buSzPct val="100000"/>
              <a:buFont typeface="+mj-lt"/>
              <a:buAutoNum type="alphaLcParenR"/>
            </a:pPr>
            <a:r>
              <a:rPr lang="es-ES" sz="2000" b="1" dirty="0">
                <a:latin typeface="Palatino Linotype" panose="02040502050505030304" pitchFamily="18" charset="0"/>
                <a:cs typeface="Calibri" panose="020F0502020204030204" pitchFamily="34" charset="0"/>
              </a:rPr>
              <a:t>El/la Responsable del Área de Calidad Institucional</a:t>
            </a:r>
          </a:p>
        </p:txBody>
      </p:sp>
      <p:sp>
        <p:nvSpPr>
          <p:cNvPr id="6" name="Rectangle 5">
            <a:extLst>
              <a:ext uri="{FF2B5EF4-FFF2-40B4-BE49-F238E27FC236}">
                <a16:creationId xmlns:a16="http://schemas.microsoft.com/office/drawing/2014/main" id="{78F7697B-2069-422E-95E0-6719170CBB3E}"/>
              </a:ext>
            </a:extLst>
          </p:cNvPr>
          <p:cNvSpPr/>
          <p:nvPr/>
        </p:nvSpPr>
        <p:spPr>
          <a:xfrm>
            <a:off x="0" y="0"/>
            <a:ext cx="599440" cy="6858000"/>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Content Placeholder 5">
            <a:extLst>
              <a:ext uri="{FF2B5EF4-FFF2-40B4-BE49-F238E27FC236}">
                <a16:creationId xmlns:a16="http://schemas.microsoft.com/office/drawing/2014/main" id="{CE9F373A-DD73-493F-A94A-E11BAAA837A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255442" y="294005"/>
            <a:ext cx="587419" cy="549275"/>
          </a:xfrm>
          <a:prstGeom prst="rect">
            <a:avLst/>
          </a:prstGeom>
        </p:spPr>
      </p:pic>
    </p:spTree>
    <p:extLst>
      <p:ext uri="{BB962C8B-B14F-4D97-AF65-F5344CB8AC3E}">
        <p14:creationId xmlns:p14="http://schemas.microsoft.com/office/powerpoint/2010/main" val="368125268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Subtitle 7">
            <a:extLst>
              <a:ext uri="{FF2B5EF4-FFF2-40B4-BE49-F238E27FC236}">
                <a16:creationId xmlns:a16="http://schemas.microsoft.com/office/drawing/2014/main" id="{A6495ED3-271F-4D61-BCB1-6F94E64371FD}"/>
              </a:ext>
            </a:extLst>
          </p:cNvPr>
          <p:cNvSpPr txBox="1">
            <a:spLocks/>
          </p:cNvSpPr>
          <p:nvPr/>
        </p:nvSpPr>
        <p:spPr>
          <a:xfrm>
            <a:off x="1524000" y="1700125"/>
            <a:ext cx="9731442" cy="4346713"/>
          </a:xfrm>
          <a:prstGeom prst="rect">
            <a:avLst/>
          </a:prstGeom>
        </p:spPr>
        <p:txBody>
          <a:bodyPr vert="horz" lIns="91440" tIns="45720" rIns="91440" bIns="45720" rtlCol="0" anchor="t">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lvl="0" indent="0" algn="ctr">
              <a:buClr>
                <a:srgbClr val="002060"/>
              </a:buClr>
              <a:buSzPts val="2800"/>
              <a:buNone/>
            </a:pPr>
            <a:r>
              <a:rPr lang="es-ES" b="1" dirty="0">
                <a:solidFill>
                  <a:srgbClr val="FF0000"/>
                </a:solidFill>
                <a:latin typeface="Palatino Linotype" panose="02040502050505030304" pitchFamily="18" charset="0"/>
                <a:ea typeface="Calibri"/>
                <a:cs typeface="Calibri"/>
                <a:sym typeface="Calibri"/>
              </a:rPr>
              <a:t>Cuerpo Técnico Institucional</a:t>
            </a:r>
          </a:p>
          <a:p>
            <a:pPr marL="0" marR="0" lvl="0" indent="0" algn="just" defTabSz="457200" rtl="0" eaLnBrk="1" fontAlgn="auto" latinLnBrk="0" hangingPunct="1">
              <a:lnSpc>
                <a:spcPct val="90000"/>
              </a:lnSpc>
              <a:spcBef>
                <a:spcPts val="1000"/>
              </a:spcBef>
              <a:spcAft>
                <a:spcPts val="0"/>
              </a:spcAft>
              <a:buClr>
                <a:srgbClr val="002060"/>
              </a:buClr>
              <a:buSzPts val="2800"/>
              <a:buFont typeface="Arial"/>
              <a:buNone/>
              <a:tabLst/>
              <a:defRPr/>
            </a:pPr>
            <a:r>
              <a:rPr kumimoji="0" lang="es-ES" sz="2000" b="0" i="0" u="none" strike="noStrike" kern="1200" cap="none" spc="0" normalizeH="0" baseline="0" noProof="0" dirty="0">
                <a:ln>
                  <a:noFill/>
                </a:ln>
                <a:effectLst/>
                <a:uLnTx/>
                <a:uFillTx/>
                <a:latin typeface="Palatino Linotype" panose="02040502050505030304" pitchFamily="18" charset="0"/>
                <a:cs typeface="Calibri" panose="020F0502020204030204" pitchFamily="34" charset="0"/>
              </a:rPr>
              <a:t>Es el órgano interno responsable de asesorar a la Comisión de Integridad Gubernamental y Cumplimiento Normativo integradas por los siguientes servidores públicos:</a:t>
            </a:r>
          </a:p>
          <a:p>
            <a:pPr marL="457200" marR="0" lvl="0" indent="-457200" algn="just" defTabSz="457200" rtl="0" eaLnBrk="1" fontAlgn="auto" latinLnBrk="0" hangingPunct="1">
              <a:lnSpc>
                <a:spcPct val="90000"/>
              </a:lnSpc>
              <a:spcBef>
                <a:spcPts val="1000"/>
              </a:spcBef>
              <a:spcAft>
                <a:spcPts val="0"/>
              </a:spcAft>
              <a:buSzPct val="100000"/>
              <a:buFont typeface="+mj-lt"/>
              <a:buAutoNum type="alphaLcParenR"/>
              <a:tabLst/>
              <a:defRPr/>
            </a:pPr>
            <a:r>
              <a:rPr kumimoji="0" lang="es-ES" sz="1800" b="1" i="0" u="none" strike="noStrike" kern="1200" cap="none" spc="0" normalizeH="0" baseline="0" noProof="0" dirty="0">
                <a:ln>
                  <a:noFill/>
                </a:ln>
                <a:effectLst/>
                <a:uLnTx/>
                <a:uFillTx/>
                <a:latin typeface="Palatino Linotype" panose="02040502050505030304" pitchFamily="18" charset="0"/>
                <a:cs typeface="Calibri" panose="020F0502020204030204" pitchFamily="34" charset="0"/>
              </a:rPr>
              <a:t>Responsable de Acceso a la Información. </a:t>
            </a:r>
          </a:p>
          <a:p>
            <a:pPr marL="457200" marR="0" lvl="0" indent="-457200" algn="just" defTabSz="457200" rtl="0" eaLnBrk="1" fontAlgn="auto" latinLnBrk="0" hangingPunct="1">
              <a:lnSpc>
                <a:spcPct val="90000"/>
              </a:lnSpc>
              <a:spcBef>
                <a:spcPts val="1000"/>
              </a:spcBef>
              <a:spcAft>
                <a:spcPts val="0"/>
              </a:spcAft>
              <a:buSzPct val="100000"/>
              <a:buFont typeface="+mj-lt"/>
              <a:buAutoNum type="alphaLcParenR"/>
              <a:tabLst/>
              <a:defRPr/>
            </a:pPr>
            <a:r>
              <a:rPr kumimoji="0" lang="es-ES" sz="1800" b="1" i="0" u="none" strike="noStrike" kern="1200" cap="none" spc="0" normalizeH="0" baseline="0" noProof="0" dirty="0">
                <a:ln>
                  <a:noFill/>
                </a:ln>
                <a:effectLst/>
                <a:uLnTx/>
                <a:uFillTx/>
                <a:latin typeface="Palatino Linotype" panose="02040502050505030304" pitchFamily="18" charset="0"/>
                <a:cs typeface="Calibri" panose="020F0502020204030204" pitchFamily="34" charset="0"/>
              </a:rPr>
              <a:t>Responsable de Presupuesto.</a:t>
            </a:r>
          </a:p>
          <a:p>
            <a:pPr marL="457200" marR="0" lvl="0" indent="-457200" algn="just" defTabSz="457200" rtl="0" eaLnBrk="1" fontAlgn="auto" latinLnBrk="0" hangingPunct="1">
              <a:lnSpc>
                <a:spcPct val="100000"/>
              </a:lnSpc>
              <a:spcBef>
                <a:spcPts val="0"/>
              </a:spcBef>
              <a:spcAft>
                <a:spcPts val="0"/>
              </a:spcAft>
              <a:buSzPct val="100000"/>
              <a:buFont typeface="+mj-lt"/>
              <a:buAutoNum type="alphaLcParenR"/>
              <a:tabLst/>
              <a:defRPr/>
            </a:pPr>
            <a:r>
              <a:rPr kumimoji="0" lang="es-ES" sz="1800" b="1" i="0" u="none" strike="noStrike" kern="1200" cap="none" spc="0" normalizeH="0" baseline="0" noProof="0" dirty="0">
                <a:ln>
                  <a:noFill/>
                </a:ln>
                <a:effectLst/>
                <a:uLnTx/>
                <a:uFillTx/>
                <a:latin typeface="Palatino Linotype" panose="02040502050505030304" pitchFamily="18" charset="0"/>
                <a:cs typeface="Calibri" panose="020F0502020204030204" pitchFamily="34" charset="0"/>
              </a:rPr>
              <a:t>Responsable de Registro de Contrato.</a:t>
            </a:r>
          </a:p>
          <a:p>
            <a:pPr marL="457200" marR="0" lvl="0" indent="-457200" algn="just" defTabSz="457200" rtl="0" eaLnBrk="1" fontAlgn="auto" latinLnBrk="0" hangingPunct="1">
              <a:lnSpc>
                <a:spcPct val="90000"/>
              </a:lnSpc>
              <a:spcBef>
                <a:spcPts val="1000"/>
              </a:spcBef>
              <a:spcAft>
                <a:spcPts val="0"/>
              </a:spcAft>
              <a:buSzPct val="100000"/>
              <a:buFont typeface="+mj-lt"/>
              <a:buAutoNum type="alphaLcParenR"/>
              <a:tabLst/>
              <a:defRPr/>
            </a:pPr>
            <a:r>
              <a:rPr kumimoji="0" lang="es-ES" sz="1800" b="1" i="0" u="none" strike="noStrike" kern="1200" cap="none" spc="0" normalizeH="0" baseline="0" noProof="0" dirty="0">
                <a:ln>
                  <a:noFill/>
                </a:ln>
                <a:effectLst/>
                <a:uLnTx/>
                <a:uFillTx/>
                <a:latin typeface="Palatino Linotype" panose="02040502050505030304" pitchFamily="18" charset="0"/>
                <a:cs typeface="Calibri" panose="020F0502020204030204" pitchFamily="34" charset="0"/>
              </a:rPr>
              <a:t>Responsable de Activos Fijos.</a:t>
            </a:r>
            <a:endParaRPr lang="es-ES" sz="1800" dirty="0">
              <a:latin typeface="Palatino Linotype" panose="02040502050505030304" pitchFamily="18" charset="0"/>
              <a:ea typeface="Calibri"/>
              <a:cs typeface="Calibri" panose="020F0502020204030204" pitchFamily="34" charset="0"/>
              <a:sym typeface="Calibri"/>
            </a:endParaRPr>
          </a:p>
          <a:p>
            <a:pPr marL="0" indent="0">
              <a:buNone/>
            </a:pPr>
            <a:endParaRPr lang="en-US" dirty="0">
              <a:latin typeface="Palatino Linotype" panose="02040502050505030304" pitchFamily="18" charset="0"/>
              <a:cs typeface="Calibri"/>
            </a:endParaRPr>
          </a:p>
        </p:txBody>
      </p:sp>
      <p:sp>
        <p:nvSpPr>
          <p:cNvPr id="6" name="Rectangle 5">
            <a:extLst>
              <a:ext uri="{FF2B5EF4-FFF2-40B4-BE49-F238E27FC236}">
                <a16:creationId xmlns:a16="http://schemas.microsoft.com/office/drawing/2014/main" id="{594C3E2C-626C-4A1B-AEC5-BACC4CAE52B7}"/>
              </a:ext>
            </a:extLst>
          </p:cNvPr>
          <p:cNvSpPr/>
          <p:nvPr/>
        </p:nvSpPr>
        <p:spPr>
          <a:xfrm>
            <a:off x="0" y="0"/>
            <a:ext cx="599440" cy="6858000"/>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Content Placeholder 5">
            <a:extLst>
              <a:ext uri="{FF2B5EF4-FFF2-40B4-BE49-F238E27FC236}">
                <a16:creationId xmlns:a16="http://schemas.microsoft.com/office/drawing/2014/main" id="{8453ECDC-0535-4B3C-A2A7-0670FE44688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255442" y="294005"/>
            <a:ext cx="587419" cy="549275"/>
          </a:xfrm>
          <a:prstGeom prst="rect">
            <a:avLst/>
          </a:prstGeom>
        </p:spPr>
      </p:pic>
    </p:spTree>
    <p:extLst>
      <p:ext uri="{BB962C8B-B14F-4D97-AF65-F5344CB8AC3E}">
        <p14:creationId xmlns:p14="http://schemas.microsoft.com/office/powerpoint/2010/main" val="415175729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Subtitle 7">
            <a:extLst>
              <a:ext uri="{FF2B5EF4-FFF2-40B4-BE49-F238E27FC236}">
                <a16:creationId xmlns:a16="http://schemas.microsoft.com/office/drawing/2014/main" id="{A6495ED3-271F-4D61-BCB1-6F94E64371FD}"/>
              </a:ext>
            </a:extLst>
          </p:cNvPr>
          <p:cNvSpPr txBox="1">
            <a:spLocks/>
          </p:cNvSpPr>
          <p:nvPr/>
        </p:nvSpPr>
        <p:spPr>
          <a:xfrm>
            <a:off x="1524000" y="2054087"/>
            <a:ext cx="9144000" cy="4346713"/>
          </a:xfrm>
          <a:prstGeom prst="rect">
            <a:avLst/>
          </a:prstGeom>
        </p:spPr>
        <p:txBody>
          <a:bodyPr vert="horz" lIns="91440" tIns="45720" rIns="91440" bIns="45720" rtlCol="0" anchor="t">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endParaRPr lang="en-US" dirty="0">
              <a:cs typeface="Calibri"/>
            </a:endParaRPr>
          </a:p>
        </p:txBody>
      </p:sp>
      <p:sp>
        <p:nvSpPr>
          <p:cNvPr id="2" name="Título 1">
            <a:extLst>
              <a:ext uri="{FF2B5EF4-FFF2-40B4-BE49-F238E27FC236}">
                <a16:creationId xmlns:a16="http://schemas.microsoft.com/office/drawing/2014/main" id="{B2109174-AB3D-467E-B3F5-6894208FFBFD}"/>
              </a:ext>
            </a:extLst>
          </p:cNvPr>
          <p:cNvSpPr>
            <a:spLocks noGrp="1"/>
          </p:cNvSpPr>
          <p:nvPr>
            <p:ph type="title"/>
          </p:nvPr>
        </p:nvSpPr>
        <p:spPr>
          <a:xfrm>
            <a:off x="1228300" y="1021348"/>
            <a:ext cx="10027142" cy="558185"/>
          </a:xfrm>
        </p:spPr>
        <p:txBody>
          <a:bodyPr>
            <a:normAutofit/>
          </a:bodyPr>
          <a:lstStyle/>
          <a:p>
            <a:pPr algn="ctr"/>
            <a:r>
              <a:rPr lang="es-ES" sz="2800" b="1" dirty="0">
                <a:solidFill>
                  <a:srgbClr val="FF0000"/>
                </a:solidFill>
                <a:latin typeface="Palatino Linotype" panose="02040502050505030304" pitchFamily="18" charset="0"/>
              </a:rPr>
              <a:t>Requisitos para ser miembros</a:t>
            </a:r>
            <a:endParaRPr lang="en-US" sz="2800" b="1" dirty="0">
              <a:solidFill>
                <a:srgbClr val="FF0000"/>
              </a:solidFill>
              <a:latin typeface="Palatino Linotype" panose="02040502050505030304" pitchFamily="18" charset="0"/>
            </a:endParaRPr>
          </a:p>
        </p:txBody>
      </p:sp>
      <p:sp>
        <p:nvSpPr>
          <p:cNvPr id="3" name="Marcador de contenido 2">
            <a:extLst>
              <a:ext uri="{FF2B5EF4-FFF2-40B4-BE49-F238E27FC236}">
                <a16:creationId xmlns:a16="http://schemas.microsoft.com/office/drawing/2014/main" id="{83BCA8C3-5E9F-4A3E-8E60-44CCCEEAFC1E}"/>
              </a:ext>
            </a:extLst>
          </p:cNvPr>
          <p:cNvSpPr>
            <a:spLocks noGrp="1"/>
          </p:cNvSpPr>
          <p:nvPr>
            <p:ph idx="1"/>
          </p:nvPr>
        </p:nvSpPr>
        <p:spPr>
          <a:xfrm>
            <a:off x="1228300" y="1867744"/>
            <a:ext cx="10027142" cy="4346712"/>
          </a:xfrm>
        </p:spPr>
        <p:txBody>
          <a:bodyPr>
            <a:noAutofit/>
          </a:bodyPr>
          <a:lstStyle/>
          <a:p>
            <a:pPr marL="457200" indent="-457200">
              <a:buFont typeface="+mj-lt"/>
              <a:buAutoNum type="arabicPeriod"/>
            </a:pPr>
            <a:r>
              <a:rPr lang="es-ES" sz="1800" dirty="0">
                <a:latin typeface="Palatino Linotype" panose="02040502050505030304" pitchFamily="18" charset="0"/>
              </a:rPr>
              <a:t>Completar el formulario oficial No. XX (físico o digital), para la presentación de candidatura. </a:t>
            </a:r>
          </a:p>
          <a:p>
            <a:pPr marL="457200" indent="-457200">
              <a:buFont typeface="+mj-lt"/>
              <a:buAutoNum type="arabicPeriod"/>
            </a:pPr>
            <a:r>
              <a:rPr lang="es-ES" sz="1800" dirty="0">
                <a:latin typeface="Palatino Linotype" panose="02040502050505030304" pitchFamily="18" charset="0"/>
              </a:rPr>
              <a:t>Ser un servidor público activo en la institución a celebrar la elección y no estar vinculado al </a:t>
            </a:r>
            <a:r>
              <a:rPr lang="es-ES" sz="1800" b="1" dirty="0">
                <a:latin typeface="Palatino Linotype" panose="02040502050505030304" pitchFamily="18" charset="0"/>
              </a:rPr>
              <a:t>régimen de incompatibilidades establecido por el Decreto 791-21</a:t>
            </a:r>
            <a:r>
              <a:rPr lang="es-ES" sz="1800" dirty="0">
                <a:latin typeface="Palatino Linotype" panose="02040502050505030304" pitchFamily="18" charset="0"/>
              </a:rPr>
              <a:t>, el Código de Ética o Conducta Institucional, así como, por cualquier otra norma de carácter general. </a:t>
            </a:r>
          </a:p>
          <a:p>
            <a:pPr marL="457200" indent="-457200">
              <a:buFont typeface="+mj-lt"/>
              <a:buAutoNum type="arabicPeriod"/>
            </a:pPr>
            <a:r>
              <a:rPr lang="es-ES" sz="1800" dirty="0">
                <a:latin typeface="Palatino Linotype" panose="02040502050505030304" pitchFamily="18" charset="0"/>
              </a:rPr>
              <a:t>Poseer una reconocida conducta íntegra en el marco del régimen ético y sus valores en la Administración Pública, habiendo reflejado en el ejercicio de sus funciones la probidad, honorabilidad, discreción, rectitud, disciplina, honestidad, honradez, vocación de servicio, responsabilidad, confiabilidad, colaboración, trabajo en equipo y compromiso.</a:t>
            </a:r>
          </a:p>
          <a:p>
            <a:pPr marL="457200" indent="-457200">
              <a:buFont typeface="+mj-lt"/>
              <a:buAutoNum type="arabicPeriod"/>
            </a:pPr>
            <a:r>
              <a:rPr lang="es-ES" sz="1800" dirty="0">
                <a:latin typeface="Palatino Linotype" panose="02040502050505030304" pitchFamily="18" charset="0"/>
              </a:rPr>
              <a:t>Firmar el compromiso por el establecimiento de una </a:t>
            </a:r>
            <a:r>
              <a:rPr lang="es-ES" sz="1800" b="1" dirty="0">
                <a:latin typeface="Palatino Linotype" panose="02040502050505030304" pitchFamily="18" charset="0"/>
              </a:rPr>
              <a:t>Cultura de Integridad Gubernamental y Cumplimiento Normativo</a:t>
            </a:r>
            <a:r>
              <a:rPr lang="es-ES" sz="1800" dirty="0">
                <a:latin typeface="Palatino Linotype" panose="02040502050505030304" pitchFamily="18" charset="0"/>
              </a:rPr>
              <a:t>, actuando siempre en el desempeño de sus funciones conforme a los principios, valores, instrumentos y herramientas del </a:t>
            </a:r>
            <a:r>
              <a:rPr lang="es-ES" sz="1800" b="1" dirty="0">
                <a:latin typeface="Palatino Linotype" panose="02040502050505030304" pitchFamily="18" charset="0"/>
              </a:rPr>
              <a:t>Sistema Nacional de Integridad </a:t>
            </a:r>
            <a:r>
              <a:rPr lang="es-ES" sz="1800" dirty="0">
                <a:latin typeface="Palatino Linotype" panose="02040502050505030304" pitchFamily="18" charset="0"/>
              </a:rPr>
              <a:t>y los </a:t>
            </a:r>
            <a:r>
              <a:rPr lang="es-ES" sz="1800" b="1" dirty="0">
                <a:latin typeface="Palatino Linotype" panose="02040502050505030304" pitchFamily="18" charset="0"/>
              </a:rPr>
              <a:t>Planes Institucionales de Integridad y Anticorrupción</a:t>
            </a:r>
            <a:r>
              <a:rPr lang="es-ES" sz="1800" dirty="0">
                <a:latin typeface="Palatino Linotype" panose="02040502050505030304" pitchFamily="18" charset="0"/>
              </a:rPr>
              <a:t>. </a:t>
            </a:r>
          </a:p>
          <a:p>
            <a:pPr marL="457200" indent="-457200">
              <a:buFont typeface="+mj-lt"/>
              <a:buAutoNum type="arabicPeriod"/>
            </a:pPr>
            <a:r>
              <a:rPr lang="es-ES" sz="1800" dirty="0">
                <a:latin typeface="Palatino Linotype" panose="02040502050505030304" pitchFamily="18" charset="0"/>
              </a:rPr>
              <a:t>Firmar el compromiso de someterse al </a:t>
            </a:r>
            <a:r>
              <a:rPr lang="es-ES" sz="1800" b="1" dirty="0">
                <a:latin typeface="Palatino Linotype" panose="02040502050505030304" pitchFamily="18" charset="0"/>
              </a:rPr>
              <a:t>programa de inducción y habilitación </a:t>
            </a:r>
            <a:r>
              <a:rPr lang="es-ES" sz="1800" dirty="0">
                <a:latin typeface="Palatino Linotype" panose="02040502050505030304" pitchFamily="18" charset="0"/>
              </a:rPr>
              <a:t>para los miembros de la CIGCN, conforme al Artículo 12 del Decreto 791-21. Con especial énfasis en el programa de formación del </a:t>
            </a:r>
            <a:r>
              <a:rPr lang="es-ES" sz="1800" b="1" dirty="0">
                <a:latin typeface="Palatino Linotype" panose="02040502050505030304" pitchFamily="18" charset="0"/>
              </a:rPr>
              <a:t>Curso Básico de Ética para Servidores Públicos</a:t>
            </a:r>
            <a:r>
              <a:rPr lang="es-ES" sz="1800" dirty="0">
                <a:latin typeface="Palatino Linotype" panose="02040502050505030304" pitchFamily="18" charset="0"/>
              </a:rPr>
              <a:t>.</a:t>
            </a:r>
          </a:p>
          <a:p>
            <a:pPr marL="457200" indent="-457200">
              <a:buClr>
                <a:srgbClr val="002B4C"/>
              </a:buClr>
              <a:buFont typeface="+mj-lt"/>
              <a:buAutoNum type="arabicPeriod"/>
            </a:pPr>
            <a:endParaRPr lang="en-US" sz="1800" dirty="0">
              <a:latin typeface="Palatino Linotype" panose="02040502050505030304" pitchFamily="18" charset="0"/>
            </a:endParaRPr>
          </a:p>
        </p:txBody>
      </p:sp>
      <p:sp>
        <p:nvSpPr>
          <p:cNvPr id="8" name="Rectangle 7">
            <a:extLst>
              <a:ext uri="{FF2B5EF4-FFF2-40B4-BE49-F238E27FC236}">
                <a16:creationId xmlns:a16="http://schemas.microsoft.com/office/drawing/2014/main" id="{330D0E25-0950-4B42-BB1C-9FD577DDE30A}"/>
              </a:ext>
            </a:extLst>
          </p:cNvPr>
          <p:cNvSpPr/>
          <p:nvPr/>
        </p:nvSpPr>
        <p:spPr>
          <a:xfrm>
            <a:off x="0" y="0"/>
            <a:ext cx="599440" cy="6858000"/>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Content Placeholder 5">
            <a:extLst>
              <a:ext uri="{FF2B5EF4-FFF2-40B4-BE49-F238E27FC236}">
                <a16:creationId xmlns:a16="http://schemas.microsoft.com/office/drawing/2014/main" id="{7B0CA5C8-BBA4-463A-AE6B-1389A42DDB3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255442" y="294005"/>
            <a:ext cx="587419" cy="549275"/>
          </a:xfrm>
          <a:prstGeom prst="rect">
            <a:avLst/>
          </a:prstGeom>
        </p:spPr>
      </p:pic>
    </p:spTree>
    <p:extLst>
      <p:ext uri="{BB962C8B-B14F-4D97-AF65-F5344CB8AC3E}">
        <p14:creationId xmlns:p14="http://schemas.microsoft.com/office/powerpoint/2010/main" val="301056303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Subtitle 7">
            <a:extLst>
              <a:ext uri="{FF2B5EF4-FFF2-40B4-BE49-F238E27FC236}">
                <a16:creationId xmlns:a16="http://schemas.microsoft.com/office/drawing/2014/main" id="{A6495ED3-271F-4D61-BCB1-6F94E64371FD}"/>
              </a:ext>
            </a:extLst>
          </p:cNvPr>
          <p:cNvSpPr txBox="1">
            <a:spLocks/>
          </p:cNvSpPr>
          <p:nvPr/>
        </p:nvSpPr>
        <p:spPr>
          <a:xfrm>
            <a:off x="1524000" y="2054087"/>
            <a:ext cx="9144000" cy="4346713"/>
          </a:xfrm>
          <a:prstGeom prst="rect">
            <a:avLst/>
          </a:prstGeom>
        </p:spPr>
        <p:txBody>
          <a:bodyPr vert="horz" lIns="91440" tIns="45720" rIns="91440" bIns="45720" rtlCol="0" anchor="t">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endParaRPr lang="en-US" dirty="0">
              <a:cs typeface="Calibri"/>
            </a:endParaRPr>
          </a:p>
        </p:txBody>
      </p:sp>
      <p:sp>
        <p:nvSpPr>
          <p:cNvPr id="2" name="Título 1">
            <a:extLst>
              <a:ext uri="{FF2B5EF4-FFF2-40B4-BE49-F238E27FC236}">
                <a16:creationId xmlns:a16="http://schemas.microsoft.com/office/drawing/2014/main" id="{B2109174-AB3D-467E-B3F5-6894208FFBFD}"/>
              </a:ext>
            </a:extLst>
          </p:cNvPr>
          <p:cNvSpPr>
            <a:spLocks noGrp="1"/>
          </p:cNvSpPr>
          <p:nvPr>
            <p:ph type="title"/>
          </p:nvPr>
        </p:nvSpPr>
        <p:spPr>
          <a:xfrm>
            <a:off x="1208636" y="1257560"/>
            <a:ext cx="10046806" cy="558185"/>
          </a:xfrm>
        </p:spPr>
        <p:txBody>
          <a:bodyPr>
            <a:normAutofit/>
          </a:bodyPr>
          <a:lstStyle/>
          <a:p>
            <a:pPr algn="ctr"/>
            <a:r>
              <a:rPr lang="es-ES" sz="2800" b="1" dirty="0">
                <a:solidFill>
                  <a:srgbClr val="FF0000"/>
                </a:solidFill>
                <a:latin typeface="Palatino Linotype" panose="02040502050505030304" pitchFamily="18" charset="0"/>
              </a:rPr>
              <a:t>Régimen de Incompatibilidades</a:t>
            </a:r>
            <a:endParaRPr lang="en-US" sz="2800" b="1" dirty="0">
              <a:solidFill>
                <a:srgbClr val="FF0000"/>
              </a:solidFill>
              <a:latin typeface="Palatino Linotype" panose="02040502050505030304" pitchFamily="18" charset="0"/>
            </a:endParaRPr>
          </a:p>
        </p:txBody>
      </p:sp>
      <p:sp>
        <p:nvSpPr>
          <p:cNvPr id="3" name="Marcador de contenido 2">
            <a:extLst>
              <a:ext uri="{FF2B5EF4-FFF2-40B4-BE49-F238E27FC236}">
                <a16:creationId xmlns:a16="http://schemas.microsoft.com/office/drawing/2014/main" id="{83BCA8C3-5E9F-4A3E-8E60-44CCCEEAFC1E}"/>
              </a:ext>
            </a:extLst>
          </p:cNvPr>
          <p:cNvSpPr>
            <a:spLocks noGrp="1"/>
          </p:cNvSpPr>
          <p:nvPr>
            <p:ph idx="1"/>
          </p:nvPr>
        </p:nvSpPr>
        <p:spPr>
          <a:xfrm>
            <a:off x="1208636" y="2054087"/>
            <a:ext cx="10145164" cy="4265212"/>
          </a:xfrm>
        </p:spPr>
        <p:txBody>
          <a:bodyPr>
            <a:normAutofit fontScale="70000" lnSpcReduction="20000"/>
          </a:bodyPr>
          <a:lstStyle/>
          <a:p>
            <a:pPr marL="457200" indent="-457200">
              <a:buFont typeface="+mj-lt"/>
              <a:buAutoNum type="arabicPeriod"/>
            </a:pPr>
            <a:r>
              <a:rPr lang="es-ES" dirty="0">
                <a:latin typeface="Palatino Linotype" panose="02040502050505030304" pitchFamily="18" charset="0"/>
              </a:rPr>
              <a:t>Quienes sean ministros, viceministros, directores y administradores generales, superintendentes, intendentes, presidentes y miembros de consejos y comisiones, gerentes generales, directores ejecutivos y demás cargos de similar jerarquía. </a:t>
            </a:r>
          </a:p>
          <a:p>
            <a:pPr marL="457200" indent="-457200">
              <a:buFont typeface="+mj-lt"/>
              <a:buAutoNum type="arabicPeriod"/>
            </a:pPr>
            <a:r>
              <a:rPr lang="es-ES" dirty="0">
                <a:latin typeface="Palatino Linotype" panose="02040502050505030304" pitchFamily="18" charset="0"/>
              </a:rPr>
              <a:t>Quienes por sus responsabilidades financieras o como sujetos obligados deban prestar declaración jurada de patrimonio. </a:t>
            </a:r>
          </a:p>
          <a:p>
            <a:pPr marL="457200" indent="-457200">
              <a:buFont typeface="+mj-lt"/>
              <a:buAutoNum type="arabicPeriod"/>
            </a:pPr>
            <a:r>
              <a:rPr lang="es-ES" dirty="0">
                <a:latin typeface="Palatino Linotype" panose="02040502050505030304" pitchFamily="18" charset="0"/>
              </a:rPr>
              <a:t>Quienes formen parte del Comité Electoral, con la excepción del responsable de Acceso a la Información, quien por disposición del Decreto 791-21 es el Coordinador Ejecutivo de la CIGCN. </a:t>
            </a:r>
          </a:p>
          <a:p>
            <a:pPr marL="457200" indent="-457200">
              <a:buFont typeface="+mj-lt"/>
              <a:buAutoNum type="arabicPeriod"/>
            </a:pPr>
            <a:r>
              <a:rPr lang="es-ES" dirty="0">
                <a:latin typeface="Palatino Linotype" panose="02040502050505030304" pitchFamily="18" charset="0"/>
              </a:rPr>
              <a:t>Los servidores públicos que hayan sido inhabilitados conforme a la Ley núm. 41-08, de Función Pública, o cualquier estatuto y normativa aplicable. </a:t>
            </a:r>
          </a:p>
          <a:p>
            <a:pPr marL="457200" indent="-457200">
              <a:buFont typeface="+mj-lt"/>
              <a:buAutoNum type="arabicPeriod"/>
            </a:pPr>
            <a:r>
              <a:rPr lang="es-ES" dirty="0">
                <a:latin typeface="Palatino Linotype" panose="02040502050505030304" pitchFamily="18" charset="0"/>
              </a:rPr>
              <a:t>Quienes en el año de celebración de las elecciones hayan sido sancionado en la administración pública por la comisión de una falta de segundo o tercer grado.  </a:t>
            </a:r>
          </a:p>
          <a:p>
            <a:pPr marL="457200" indent="-457200">
              <a:buFont typeface="+mj-lt"/>
              <a:buAutoNum type="arabicPeriod"/>
            </a:pPr>
            <a:r>
              <a:rPr lang="es-ES" dirty="0">
                <a:latin typeface="Palatino Linotype" panose="02040502050505030304" pitchFamily="18" charset="0"/>
              </a:rPr>
              <a:t>No haber sido sancionado mediante sentencia que haya obtenido la autoridad de la cosa irrevocablemente juzgada por la comisión de una infracción de naturaleza penal en materia de corrupción administrativa.</a:t>
            </a:r>
          </a:p>
        </p:txBody>
      </p:sp>
      <p:sp>
        <p:nvSpPr>
          <p:cNvPr id="8" name="Rectangle 7">
            <a:extLst>
              <a:ext uri="{FF2B5EF4-FFF2-40B4-BE49-F238E27FC236}">
                <a16:creationId xmlns:a16="http://schemas.microsoft.com/office/drawing/2014/main" id="{A6F386C4-A5F9-445E-A83A-305DA5493164}"/>
              </a:ext>
            </a:extLst>
          </p:cNvPr>
          <p:cNvSpPr/>
          <p:nvPr/>
        </p:nvSpPr>
        <p:spPr>
          <a:xfrm>
            <a:off x="0" y="0"/>
            <a:ext cx="599440" cy="6858000"/>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Content Placeholder 5">
            <a:extLst>
              <a:ext uri="{FF2B5EF4-FFF2-40B4-BE49-F238E27FC236}">
                <a16:creationId xmlns:a16="http://schemas.microsoft.com/office/drawing/2014/main" id="{9680D20C-E1B5-458F-85C1-824F5193E43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255442" y="294005"/>
            <a:ext cx="587419" cy="549275"/>
          </a:xfrm>
          <a:prstGeom prst="rect">
            <a:avLst/>
          </a:prstGeom>
        </p:spPr>
      </p:pic>
    </p:spTree>
    <p:extLst>
      <p:ext uri="{BB962C8B-B14F-4D97-AF65-F5344CB8AC3E}">
        <p14:creationId xmlns:p14="http://schemas.microsoft.com/office/powerpoint/2010/main" val="156272060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4">
            <a:extLst>
              <a:ext uri="{FF2B5EF4-FFF2-40B4-BE49-F238E27FC236}">
                <a16:creationId xmlns:a16="http://schemas.microsoft.com/office/drawing/2014/main" id="{94AE8397-BE17-4ABC-8399-9202D337CD09}"/>
              </a:ext>
            </a:extLst>
          </p:cNvPr>
          <p:cNvSpPr/>
          <p:nvPr/>
        </p:nvSpPr>
        <p:spPr>
          <a:xfrm>
            <a:off x="0" y="0"/>
            <a:ext cx="12192000" cy="6858000"/>
          </a:xfrm>
          <a:prstGeom prst="rect">
            <a:avLst/>
          </a:prstGeom>
          <a:solidFill>
            <a:srgbClr val="203C7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aseline="-25000" dirty="0"/>
          </a:p>
        </p:txBody>
      </p:sp>
      <p:pic>
        <p:nvPicPr>
          <p:cNvPr id="11" name="Content Placeholder 5">
            <a:extLst>
              <a:ext uri="{FF2B5EF4-FFF2-40B4-BE49-F238E27FC236}">
                <a16:creationId xmlns:a16="http://schemas.microsoft.com/office/drawing/2014/main" id="{C49EFDBD-F4F7-434D-86CD-355DDE4689EF}"/>
              </a:ext>
            </a:extLst>
          </p:cNvPr>
          <p:cNvPicPr>
            <a:picLocks noChangeAspect="1"/>
          </p:cNvPicPr>
          <p:nvPr/>
        </p:nvPicPr>
        <p:blipFill>
          <a:blip r:embed="rId2">
            <a:lum bright="70000" contrast="-70000"/>
            <a:extLst>
              <a:ext uri="{28A0092B-C50C-407E-A947-70E740481C1C}">
                <a14:useLocalDpi xmlns:a14="http://schemas.microsoft.com/office/drawing/2010/main" val="0"/>
              </a:ext>
            </a:extLst>
          </a:blip>
          <a:stretch>
            <a:fillRect/>
          </a:stretch>
        </p:blipFill>
        <p:spPr>
          <a:xfrm>
            <a:off x="11255442" y="294005"/>
            <a:ext cx="587419" cy="549275"/>
          </a:xfrm>
          <a:prstGeom prst="rect">
            <a:avLst/>
          </a:prstGeom>
        </p:spPr>
      </p:pic>
      <p:sp>
        <p:nvSpPr>
          <p:cNvPr id="12" name="Rectángulo 1">
            <a:extLst>
              <a:ext uri="{FF2B5EF4-FFF2-40B4-BE49-F238E27FC236}">
                <a16:creationId xmlns:a16="http://schemas.microsoft.com/office/drawing/2014/main" id="{3BDD44F7-57A0-49D7-915B-F045B04FCE56}"/>
              </a:ext>
            </a:extLst>
          </p:cNvPr>
          <p:cNvSpPr/>
          <p:nvPr/>
        </p:nvSpPr>
        <p:spPr>
          <a:xfrm rot="5400000">
            <a:off x="6069112" y="2760709"/>
            <a:ext cx="53776" cy="3465195"/>
          </a:xfrm>
          <a:prstGeom prst="rect">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DO"/>
          </a:p>
        </p:txBody>
      </p:sp>
      <p:sp>
        <p:nvSpPr>
          <p:cNvPr id="9" name="Subtitle 7">
            <a:extLst>
              <a:ext uri="{FF2B5EF4-FFF2-40B4-BE49-F238E27FC236}">
                <a16:creationId xmlns:a16="http://schemas.microsoft.com/office/drawing/2014/main" id="{A6495ED3-271F-4D61-BCB1-6F94E64371FD}"/>
              </a:ext>
            </a:extLst>
          </p:cNvPr>
          <p:cNvSpPr txBox="1">
            <a:spLocks/>
          </p:cNvSpPr>
          <p:nvPr/>
        </p:nvSpPr>
        <p:spPr>
          <a:xfrm>
            <a:off x="1524000" y="2054087"/>
            <a:ext cx="9144000" cy="4346713"/>
          </a:xfrm>
          <a:prstGeom prst="rect">
            <a:avLst/>
          </a:prstGeom>
        </p:spPr>
        <p:txBody>
          <a:bodyPr vert="horz" lIns="91440" tIns="45720" rIns="91440" bIns="45720" rtlCol="0" anchor="t">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endParaRPr lang="en-US" dirty="0">
              <a:cs typeface="Calibri"/>
            </a:endParaRPr>
          </a:p>
        </p:txBody>
      </p:sp>
      <p:sp>
        <p:nvSpPr>
          <p:cNvPr id="3" name="Marcador de contenido 2">
            <a:extLst>
              <a:ext uri="{FF2B5EF4-FFF2-40B4-BE49-F238E27FC236}">
                <a16:creationId xmlns:a16="http://schemas.microsoft.com/office/drawing/2014/main" id="{83BCA8C3-5E9F-4A3E-8E60-44CCCEEAFC1E}"/>
              </a:ext>
            </a:extLst>
          </p:cNvPr>
          <p:cNvSpPr>
            <a:spLocks noGrp="1"/>
          </p:cNvSpPr>
          <p:nvPr>
            <p:ph idx="1"/>
          </p:nvPr>
        </p:nvSpPr>
        <p:spPr>
          <a:xfrm>
            <a:off x="1866551" y="3092505"/>
            <a:ext cx="8458897" cy="1223857"/>
          </a:xfrm>
        </p:spPr>
        <p:txBody>
          <a:bodyPr vert="horz" lIns="91440" tIns="45720" rIns="91440" bIns="45720" rtlCol="0">
            <a:noAutofit/>
          </a:bodyPr>
          <a:lstStyle/>
          <a:p>
            <a:pPr marL="0" indent="0" algn="ctr">
              <a:lnSpc>
                <a:spcPct val="80000"/>
              </a:lnSpc>
              <a:buClr>
                <a:srgbClr val="FF0000"/>
              </a:buClr>
              <a:buNone/>
            </a:pPr>
            <a:r>
              <a:rPr lang="es-ES" sz="4800" dirty="0">
                <a:solidFill>
                  <a:schemeClr val="bg1"/>
                </a:solidFill>
                <a:latin typeface="Artifex CF" panose="00000500000000000000" pitchFamily="50" charset="0"/>
              </a:rPr>
              <a:t>Fases del Desarrollo del Proceso Electoral </a:t>
            </a:r>
          </a:p>
        </p:txBody>
      </p:sp>
    </p:spTree>
    <p:extLst>
      <p:ext uri="{BB962C8B-B14F-4D97-AF65-F5344CB8AC3E}">
        <p14:creationId xmlns:p14="http://schemas.microsoft.com/office/powerpoint/2010/main" val="2352070961"/>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o" ma:contentTypeID="0x010100CAAFDF74643E87448EE209DF089BA53D" ma:contentTypeVersion="13" ma:contentTypeDescription="Crear nuevo documento." ma:contentTypeScope="" ma:versionID="097b6ab85e4c2aec09db6dff437de8d0">
  <xsd:schema xmlns:xsd="http://www.w3.org/2001/XMLSchema" xmlns:xs="http://www.w3.org/2001/XMLSchema" xmlns:p="http://schemas.microsoft.com/office/2006/metadata/properties" xmlns:ns2="fa64fe68-b5c8-4231-8f24-2e061cad68be" xmlns:ns3="46b49dfc-7f31-4722-9b8b-48daf798a370" targetNamespace="http://schemas.microsoft.com/office/2006/metadata/properties" ma:root="true" ma:fieldsID="7aced05b6edf38c6c81336f340b0fbbc" ns2:_="" ns3:_="">
    <xsd:import namespace="fa64fe68-b5c8-4231-8f24-2e061cad68be"/>
    <xsd:import namespace="46b49dfc-7f31-4722-9b8b-48daf798a370"/>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element ref="ns3:MediaServiceAutoTags" minOccurs="0"/>
                <xsd:element ref="ns3:MediaServiceOCR" minOccurs="0"/>
                <xsd:element ref="ns3:MediaServiceGenerationTime" minOccurs="0"/>
                <xsd:element ref="ns3:MediaServiceEventHashCode" minOccurs="0"/>
                <xsd:element ref="ns3:MediaServiceDateTaken" minOccurs="0"/>
                <xsd:element ref="ns3:MediaServiceLocation" minOccurs="0"/>
                <xsd:element ref="ns3:MediaServiceAutoKeyPoints" minOccurs="0"/>
                <xsd:element ref="ns3: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a64fe68-b5c8-4231-8f24-2e061cad68be" elementFormDefault="qualified">
    <xsd:import namespace="http://schemas.microsoft.com/office/2006/documentManagement/types"/>
    <xsd:import namespace="http://schemas.microsoft.com/office/infopath/2007/PartnerControls"/>
    <xsd:element name="SharedWithUsers" ma:index="8" nillable="true" ma:displayName="Compartido c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Detalles de uso compartido"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46b49dfc-7f31-4722-9b8b-48daf798a370" elementFormDefault="qualified">
    <xsd:import namespace="http://schemas.microsoft.com/office/2006/documentManagement/types"/>
    <xsd:import namespace="http://schemas.microsoft.com/office/infopath/2007/PartnerControls"/>
    <xsd:element name="MediaServiceMetadata" ma:index="10" nillable="true" ma:displayName="MediaServiceMetadata" ma:hidden="true" ma:internalName="MediaServiceMetadata" ma:readOnly="true">
      <xsd:simpleType>
        <xsd:restriction base="dms:Note"/>
      </xsd:simpleType>
    </xsd:element>
    <xsd:element name="MediaServiceFastMetadata" ma:index="11" nillable="true" ma:displayName="MediaServiceFastMetadata" ma:hidden="true" ma:internalName="MediaServiceFastMetadata" ma:readOnly="true">
      <xsd:simpleType>
        <xsd:restriction base="dms:Note"/>
      </xsd:simpleType>
    </xsd:element>
    <xsd:element name="MediaServiceAutoTags" ma:index="12" nillable="true" ma:displayName="Tags" ma:internalName="MediaServiceAutoTags"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DateTaken" ma:index="16" nillable="true" ma:displayName="MediaServiceDateTaken" ma:hidden="true" ma:internalName="MediaServiceDateTaken" ma:readOnly="true">
      <xsd:simpleType>
        <xsd:restriction base="dms:Text"/>
      </xsd:simpleType>
    </xsd:element>
    <xsd:element name="MediaServiceLocation" ma:index="17" nillable="true" ma:displayName="Location" ma:internalName="MediaServiceLocation" ma:readOnly="true">
      <xsd:simpleType>
        <xsd:restriction base="dms:Text"/>
      </xsd:simpleType>
    </xsd:element>
    <xsd:element name="MediaServiceAutoKeyPoints" ma:index="18" nillable="true" ma:displayName="MediaServiceAutoKeyPoints" ma:hidden="true" ma:internalName="MediaServiceAutoKeyPoints" ma:readOnly="true">
      <xsd:simpleType>
        <xsd:restriction base="dms:Note"/>
      </xsd:simpleType>
    </xsd:element>
    <xsd:element name="MediaServiceKeyPoints" ma:index="19" nillable="true" ma:displayName="KeyPoints" ma:internalName="MediaServiceKeyPoint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ipo de contenido"/>
        <xsd:element ref="dc:title" minOccurs="0" maxOccurs="1" ma:index="4" ma:displayName="Título"/>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055460B2-DE13-4A99-8704-A0AD5376EF2F}">
  <ds:schemaRefs>
    <ds:schemaRef ds:uri="http://schemas.microsoft.com/sharepoint/v3/contenttype/forms"/>
  </ds:schemaRefs>
</ds:datastoreItem>
</file>

<file path=customXml/itemProps2.xml><?xml version="1.0" encoding="utf-8"?>
<ds:datastoreItem xmlns:ds="http://schemas.openxmlformats.org/officeDocument/2006/customXml" ds:itemID="{3BEC975E-9B37-4785-9389-6AA491788D6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fa64fe68-b5c8-4231-8f24-2e061cad68be"/>
    <ds:schemaRef ds:uri="46b49dfc-7f31-4722-9b8b-48daf798a370"/>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B0C6F463-EA95-4F51-B014-9BFD7B35E43F}">
  <ds:schemaRefs>
    <ds:schemaRef ds:uri="http://schemas.microsoft.com/office/infopath/2007/PartnerControls"/>
    <ds:schemaRef ds:uri="http://schemas.microsoft.com/office/2006/metadata/properties"/>
    <ds:schemaRef ds:uri="46b49dfc-7f31-4722-9b8b-48daf798a370"/>
    <ds:schemaRef ds:uri="http://purl.org/dc/elements/1.1/"/>
    <ds:schemaRef ds:uri="http://schemas.microsoft.com/office/2006/documentManagement/types"/>
    <ds:schemaRef ds:uri="http://www.w3.org/XML/1998/namespace"/>
    <ds:schemaRef ds:uri="http://purl.org/dc/terms/"/>
    <ds:schemaRef ds:uri="http://schemas.openxmlformats.org/package/2006/metadata/core-properties"/>
    <ds:schemaRef ds:uri="fa64fe68-b5c8-4231-8f24-2e061cad68be"/>
    <ds:schemaRef ds:uri="http://purl.org/dc/dcmitype/"/>
  </ds:schemaRefs>
</ds:datastoreItem>
</file>

<file path=docProps/app.xml><?xml version="1.0" encoding="utf-8"?>
<Properties xmlns="http://schemas.openxmlformats.org/officeDocument/2006/extended-properties" xmlns:vt="http://schemas.openxmlformats.org/officeDocument/2006/docPropsVTypes">
  <Template>Office Theme</Template>
  <TotalTime>3837</TotalTime>
  <Words>951</Words>
  <Application>Microsoft Office PowerPoint</Application>
  <PresentationFormat>Panorámica</PresentationFormat>
  <Paragraphs>135</Paragraphs>
  <Slides>13</Slides>
  <Notes>1</Notes>
  <HiddenSlides>0</HiddenSlides>
  <MMClips>0</MMClips>
  <ScaleCrop>false</ScaleCrop>
  <HeadingPairs>
    <vt:vector size="6" baseType="variant">
      <vt:variant>
        <vt:lpstr>Fuentes usadas</vt:lpstr>
      </vt:variant>
      <vt:variant>
        <vt:i4>6</vt:i4>
      </vt:variant>
      <vt:variant>
        <vt:lpstr>Tema</vt:lpstr>
      </vt:variant>
      <vt:variant>
        <vt:i4>1</vt:i4>
      </vt:variant>
      <vt:variant>
        <vt:lpstr>Títulos de diapositiva</vt:lpstr>
      </vt:variant>
      <vt:variant>
        <vt:i4>13</vt:i4>
      </vt:variant>
    </vt:vector>
  </HeadingPairs>
  <TitlesOfParts>
    <vt:vector size="20" baseType="lpstr">
      <vt:lpstr>Arial</vt:lpstr>
      <vt:lpstr>Artifex CF</vt:lpstr>
      <vt:lpstr>Calibri</vt:lpstr>
      <vt:lpstr>Calibri Light</vt:lpstr>
      <vt:lpstr>Gotham</vt:lpstr>
      <vt:lpstr>Palatino Linotype</vt:lpstr>
      <vt:lpstr>Office Theme</vt:lpstr>
      <vt:lpstr>Conformación de las Comisiones de Integridad y Cumplimiento Normativo (CIGCN)  Fase de Desarrollo del Proceso Electoral  En cumplimiento del Decreto 791-21.</vt:lpstr>
      <vt:lpstr>¿Que es una Comisión de Integridad y Cumplimiento Normativo (CIGCN)?</vt:lpstr>
      <vt:lpstr>Presentación de PowerPoint</vt:lpstr>
      <vt:lpstr>Estructura de la CIGCN</vt:lpstr>
      <vt:lpstr>Presentación de PowerPoint</vt:lpstr>
      <vt:lpstr>Presentación de PowerPoint</vt:lpstr>
      <vt:lpstr>Requisitos para ser miembros</vt:lpstr>
      <vt:lpstr>Régimen de Incompatibilidades</vt:lpstr>
      <vt:lpstr>Presentación de PowerPoint</vt:lpstr>
      <vt:lpstr>Fase de Desarrollo del Proceso Electoral</vt:lpstr>
      <vt:lpstr>Presentación de PowerPoint</vt:lpstr>
      <vt:lpstr>Fase de Inducción y Habilitación </vt:lpstr>
      <vt:lpstr>Presentación de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Título ___________ Nombre del expositor(a)</dc:title>
  <dc:creator>Maria Jose Pantaleon Read</dc:creator>
  <cp:lastModifiedBy>Isael Valdez</cp:lastModifiedBy>
  <cp:revision>289</cp:revision>
  <cp:lastPrinted>2022-02-16T19:12:02Z</cp:lastPrinted>
  <dcterms:created xsi:type="dcterms:W3CDTF">2020-11-06T18:40:02Z</dcterms:created>
  <dcterms:modified xsi:type="dcterms:W3CDTF">2022-03-14T15:12:31Z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0x010100CAAFDF74643E87448EE209DF089BA53D</vt:lpwstr>
  </property>
</Properties>
</file>