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9.svg"/><Relationship Id="rId1" Type="http://schemas.openxmlformats.org/officeDocument/2006/relationships/image" Target="../media/image11.svg"/><Relationship Id="rId5" Type="http://schemas.openxmlformats.org/officeDocument/2006/relationships/image" Target="../media/image8.svg"/><Relationship Id="rId4" Type="http://schemas.openxmlformats.org/officeDocument/2006/relationships/image" Target="../media/image13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9.svg"/><Relationship Id="rId1" Type="http://schemas.openxmlformats.org/officeDocument/2006/relationships/image" Target="../media/image11.svg"/><Relationship Id="rId5" Type="http://schemas.openxmlformats.org/officeDocument/2006/relationships/image" Target="../media/image8.svg"/><Relationship Id="rId4" Type="http://schemas.openxmlformats.org/officeDocument/2006/relationships/image" Target="../media/image13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svg"/><Relationship Id="rId1" Type="http://schemas.openxmlformats.org/officeDocument/2006/relationships/image" Target="../media/image14.svg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dk2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dk2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B2E8C2-9A78-4938-8F16-A6E782A2C33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7712692-DA29-4FEF-BBA0-72F5C79F98CE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Promover la institucionalización de la ética y el estímulo de conductas íntegras en el servidor público.</a:t>
          </a:r>
          <a:endParaRPr lang="en-US"/>
        </a:p>
      </dgm:t>
    </dgm:pt>
    <dgm:pt modelId="{C636CD43-8C8C-47BA-B4C8-69F50BC03D5E}" type="parTrans" cxnId="{60F383FB-2074-4ACD-81F3-3471E066AB94}">
      <dgm:prSet/>
      <dgm:spPr/>
      <dgm:t>
        <a:bodyPr/>
        <a:lstStyle/>
        <a:p>
          <a:endParaRPr lang="en-US"/>
        </a:p>
      </dgm:t>
    </dgm:pt>
    <dgm:pt modelId="{A444E29B-166A-4F12-9D90-DA274265BE53}" type="sibTrans" cxnId="{60F383FB-2074-4ACD-81F3-3471E066AB94}">
      <dgm:prSet/>
      <dgm:spPr/>
      <dgm:t>
        <a:bodyPr/>
        <a:lstStyle/>
        <a:p>
          <a:endParaRPr lang="en-US"/>
        </a:p>
      </dgm:t>
    </dgm:pt>
    <dgm:pt modelId="{69B59515-6DB3-4B7A-A799-DB9441E00E04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Vigilar el cumplimiento del código de integridad y conducta de los Servidores Públicos</a:t>
          </a:r>
          <a:endParaRPr lang="en-US"/>
        </a:p>
      </dgm:t>
    </dgm:pt>
    <dgm:pt modelId="{4D182821-03F1-4FF4-A9B3-75BB1A44FB3A}" type="parTrans" cxnId="{F0D6647F-3987-4380-9C1D-4369648E50F1}">
      <dgm:prSet/>
      <dgm:spPr/>
      <dgm:t>
        <a:bodyPr/>
        <a:lstStyle/>
        <a:p>
          <a:endParaRPr lang="en-US"/>
        </a:p>
      </dgm:t>
    </dgm:pt>
    <dgm:pt modelId="{5E3F8E9C-E276-4BD9-8902-117A6E59E38C}" type="sibTrans" cxnId="{F0D6647F-3987-4380-9C1D-4369648E50F1}">
      <dgm:prSet/>
      <dgm:spPr/>
      <dgm:t>
        <a:bodyPr/>
        <a:lstStyle/>
        <a:p>
          <a:endParaRPr lang="en-US"/>
        </a:p>
      </dgm:t>
    </dgm:pt>
    <dgm:pt modelId="{C0A8DCAF-494F-4160-8355-62CFE6EC2DA1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Fungir de órgano operativo para la estandarización de programas y políticas de cumplimiento normativo</a:t>
          </a:r>
          <a:endParaRPr lang="en-US"/>
        </a:p>
      </dgm:t>
    </dgm:pt>
    <dgm:pt modelId="{D91F5969-6F95-4204-B374-03553A290EE6}" type="parTrans" cxnId="{F772524D-247A-45CD-AF2E-2DB23F27B7DD}">
      <dgm:prSet/>
      <dgm:spPr/>
      <dgm:t>
        <a:bodyPr/>
        <a:lstStyle/>
        <a:p>
          <a:endParaRPr lang="en-US"/>
        </a:p>
      </dgm:t>
    </dgm:pt>
    <dgm:pt modelId="{99B1AB95-25E5-44BD-B814-FF421620BF7E}" type="sibTrans" cxnId="{F772524D-247A-45CD-AF2E-2DB23F27B7DD}">
      <dgm:prSet/>
      <dgm:spPr/>
      <dgm:t>
        <a:bodyPr/>
        <a:lstStyle/>
        <a:p>
          <a:endParaRPr lang="en-US"/>
        </a:p>
      </dgm:t>
    </dgm:pt>
    <dgm:pt modelId="{6F90C069-84B7-46EE-9825-09E49A2CC74B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Prevención de riesgo, antisoborno y manejo de herramientas de integridad gubernamental para así prevenir los actos de corrupción y conflictos de intereses en la Administración Pública.</a:t>
          </a:r>
          <a:endParaRPr lang="en-US"/>
        </a:p>
      </dgm:t>
    </dgm:pt>
    <dgm:pt modelId="{E523D0FB-FF54-45F1-A94D-362F6DF31C0D}" type="parTrans" cxnId="{9BE5C33F-4A1D-4898-BBEE-0602BADE5596}">
      <dgm:prSet/>
      <dgm:spPr/>
      <dgm:t>
        <a:bodyPr/>
        <a:lstStyle/>
        <a:p>
          <a:endParaRPr lang="en-US"/>
        </a:p>
      </dgm:t>
    </dgm:pt>
    <dgm:pt modelId="{D51BC99F-C257-44C3-9EA0-8F24498279C1}" type="sibTrans" cxnId="{9BE5C33F-4A1D-4898-BBEE-0602BADE5596}">
      <dgm:prSet/>
      <dgm:spPr/>
      <dgm:t>
        <a:bodyPr/>
        <a:lstStyle/>
        <a:p>
          <a:endParaRPr lang="en-US"/>
        </a:p>
      </dgm:t>
    </dgm:pt>
    <dgm:pt modelId="{7D3F9089-3D34-4C90-8FFE-C049120620E3}">
      <dgm:prSet/>
      <dgm:spPr/>
      <dgm:t>
        <a:bodyPr/>
        <a:lstStyle/>
        <a:p>
          <a:pPr>
            <a:lnSpc>
              <a:spcPct val="100000"/>
            </a:lnSpc>
          </a:pPr>
          <a:r>
            <a:rPr lang="es-ES"/>
            <a:t>Cumplir con las demás funciones y atribuciones que serán establecidas en los estatutos de la CIGCN/OI.</a:t>
          </a:r>
          <a:endParaRPr lang="en-US"/>
        </a:p>
      </dgm:t>
    </dgm:pt>
    <dgm:pt modelId="{C0913884-75EE-43D4-A80B-A9C04E0551BB}" type="parTrans" cxnId="{CB5E57A3-9384-4828-98BF-CF2FA9A8E4BA}">
      <dgm:prSet/>
      <dgm:spPr/>
      <dgm:t>
        <a:bodyPr/>
        <a:lstStyle/>
        <a:p>
          <a:endParaRPr lang="en-US"/>
        </a:p>
      </dgm:t>
    </dgm:pt>
    <dgm:pt modelId="{40198A02-83D7-47F1-8043-EC09A3829CC3}" type="sibTrans" cxnId="{CB5E57A3-9384-4828-98BF-CF2FA9A8E4BA}">
      <dgm:prSet/>
      <dgm:spPr/>
      <dgm:t>
        <a:bodyPr/>
        <a:lstStyle/>
        <a:p>
          <a:endParaRPr lang="en-US"/>
        </a:p>
      </dgm:t>
    </dgm:pt>
    <dgm:pt modelId="{F59D5AC7-0C49-447D-B16E-BCB5BD693CBE}" type="pres">
      <dgm:prSet presAssocID="{67B2E8C2-9A78-4938-8F16-A6E782A2C338}" presName="root" presStyleCnt="0">
        <dgm:presLayoutVars>
          <dgm:dir/>
          <dgm:resizeHandles val="exact"/>
        </dgm:presLayoutVars>
      </dgm:prSet>
      <dgm:spPr/>
    </dgm:pt>
    <dgm:pt modelId="{624244D8-0916-442E-B993-284224705EC0}" type="pres">
      <dgm:prSet presAssocID="{A7712692-DA29-4FEF-BBA0-72F5C79F98CE}" presName="compNode" presStyleCnt="0"/>
      <dgm:spPr/>
    </dgm:pt>
    <dgm:pt modelId="{BADE4DCD-FA4C-477D-8C49-7E361C9DA875}" type="pres">
      <dgm:prSet presAssocID="{A7712692-DA29-4FEF-BBA0-72F5C79F98CE}" presName="bgRect" presStyleLbl="bgShp" presStyleIdx="0" presStyleCnt="5"/>
      <dgm:spPr/>
    </dgm:pt>
    <dgm:pt modelId="{1FAAD08C-3AB6-4E0F-BE5A-34CE4C101028}" type="pres">
      <dgm:prSet presAssocID="{A7712692-DA29-4FEF-BBA0-72F5C79F98CE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guntas"/>
        </a:ext>
      </dgm:extLst>
    </dgm:pt>
    <dgm:pt modelId="{536A2939-F9C1-4030-8361-1AE404485A8C}" type="pres">
      <dgm:prSet presAssocID="{A7712692-DA29-4FEF-BBA0-72F5C79F98CE}" presName="spaceRect" presStyleCnt="0"/>
      <dgm:spPr/>
    </dgm:pt>
    <dgm:pt modelId="{89BBCA35-4175-4376-B127-CC0A56DF5500}" type="pres">
      <dgm:prSet presAssocID="{A7712692-DA29-4FEF-BBA0-72F5C79F98CE}" presName="parTx" presStyleLbl="revTx" presStyleIdx="0" presStyleCnt="5">
        <dgm:presLayoutVars>
          <dgm:chMax val="0"/>
          <dgm:chPref val="0"/>
        </dgm:presLayoutVars>
      </dgm:prSet>
      <dgm:spPr/>
    </dgm:pt>
    <dgm:pt modelId="{7E86E34F-8F86-461B-8237-B4CA88820979}" type="pres">
      <dgm:prSet presAssocID="{A444E29B-166A-4F12-9D90-DA274265BE53}" presName="sibTrans" presStyleCnt="0"/>
      <dgm:spPr/>
    </dgm:pt>
    <dgm:pt modelId="{0594AC41-DBA7-423C-A6F9-28C98F0D7CE0}" type="pres">
      <dgm:prSet presAssocID="{69B59515-6DB3-4B7A-A799-DB9441E00E04}" presName="compNode" presStyleCnt="0"/>
      <dgm:spPr/>
    </dgm:pt>
    <dgm:pt modelId="{AE6F5C6D-AC66-45AF-859A-627E1C4C5BE0}" type="pres">
      <dgm:prSet presAssocID="{69B59515-6DB3-4B7A-A799-DB9441E00E04}" presName="bgRect" presStyleLbl="bgShp" presStyleIdx="1" presStyleCnt="5"/>
      <dgm:spPr/>
    </dgm:pt>
    <dgm:pt modelId="{F55A7087-154A-407C-AD61-F05FDC05BC28}" type="pres">
      <dgm:prSet presAssocID="{69B59515-6DB3-4B7A-A799-DB9441E00E04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oquear"/>
        </a:ext>
      </dgm:extLst>
    </dgm:pt>
    <dgm:pt modelId="{EDA6AAC4-D3DF-425C-AFDF-76BD3B76CFFE}" type="pres">
      <dgm:prSet presAssocID="{69B59515-6DB3-4B7A-A799-DB9441E00E04}" presName="spaceRect" presStyleCnt="0"/>
      <dgm:spPr/>
    </dgm:pt>
    <dgm:pt modelId="{3599BA6B-D04D-44F7-86C5-9B3D71A8B80A}" type="pres">
      <dgm:prSet presAssocID="{69B59515-6DB3-4B7A-A799-DB9441E00E04}" presName="parTx" presStyleLbl="revTx" presStyleIdx="1" presStyleCnt="5">
        <dgm:presLayoutVars>
          <dgm:chMax val="0"/>
          <dgm:chPref val="0"/>
        </dgm:presLayoutVars>
      </dgm:prSet>
      <dgm:spPr/>
    </dgm:pt>
    <dgm:pt modelId="{9F641E11-673A-4F8D-936D-F7EB4B7CFA40}" type="pres">
      <dgm:prSet presAssocID="{5E3F8E9C-E276-4BD9-8902-117A6E59E38C}" presName="sibTrans" presStyleCnt="0"/>
      <dgm:spPr/>
    </dgm:pt>
    <dgm:pt modelId="{1AEA5C6A-696B-42B9-A140-2B7B8FFF9E55}" type="pres">
      <dgm:prSet presAssocID="{C0A8DCAF-494F-4160-8355-62CFE6EC2DA1}" presName="compNode" presStyleCnt="0"/>
      <dgm:spPr/>
    </dgm:pt>
    <dgm:pt modelId="{895AEC26-40F9-4E39-B27A-B3BB1E2A3C88}" type="pres">
      <dgm:prSet presAssocID="{C0A8DCAF-494F-4160-8355-62CFE6EC2DA1}" presName="bgRect" presStyleLbl="bgShp" presStyleIdx="2" presStyleCnt="5"/>
      <dgm:spPr/>
    </dgm:pt>
    <dgm:pt modelId="{D38F9490-DF81-4067-BD52-9777037A1D96}" type="pres">
      <dgm:prSet presAssocID="{C0A8DCAF-494F-4160-8355-62CFE6EC2DA1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édico"/>
        </a:ext>
      </dgm:extLst>
    </dgm:pt>
    <dgm:pt modelId="{8C3EE490-D778-40FA-96C3-65339A3F0F25}" type="pres">
      <dgm:prSet presAssocID="{C0A8DCAF-494F-4160-8355-62CFE6EC2DA1}" presName="spaceRect" presStyleCnt="0"/>
      <dgm:spPr/>
    </dgm:pt>
    <dgm:pt modelId="{ECA48B0F-DB65-46DA-8493-07BF140D8F3E}" type="pres">
      <dgm:prSet presAssocID="{C0A8DCAF-494F-4160-8355-62CFE6EC2DA1}" presName="parTx" presStyleLbl="revTx" presStyleIdx="2" presStyleCnt="5">
        <dgm:presLayoutVars>
          <dgm:chMax val="0"/>
          <dgm:chPref val="0"/>
        </dgm:presLayoutVars>
      </dgm:prSet>
      <dgm:spPr/>
    </dgm:pt>
    <dgm:pt modelId="{EE35BAA2-2955-4749-9857-38047E9FCCD6}" type="pres">
      <dgm:prSet presAssocID="{99B1AB95-25E5-44BD-B814-FF421620BF7E}" presName="sibTrans" presStyleCnt="0"/>
      <dgm:spPr/>
    </dgm:pt>
    <dgm:pt modelId="{D48AA097-93E6-44B4-B5D2-AE7499DFD632}" type="pres">
      <dgm:prSet presAssocID="{6F90C069-84B7-46EE-9825-09E49A2CC74B}" presName="compNode" presStyleCnt="0"/>
      <dgm:spPr/>
    </dgm:pt>
    <dgm:pt modelId="{39B0353C-8E4C-45BF-A13D-60F2575A2171}" type="pres">
      <dgm:prSet presAssocID="{6F90C069-84B7-46EE-9825-09E49A2CC74B}" presName="bgRect" presStyleLbl="bgShp" presStyleIdx="3" presStyleCnt="5"/>
      <dgm:spPr/>
    </dgm:pt>
    <dgm:pt modelId="{7EEA0FBE-93A0-457A-93FD-34402DB1E826}" type="pres">
      <dgm:prSet presAssocID="{6F90C069-84B7-46EE-9825-09E49A2CC74B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ez"/>
        </a:ext>
      </dgm:extLst>
    </dgm:pt>
    <dgm:pt modelId="{071A233A-FD0B-4B52-8813-DAF03A320462}" type="pres">
      <dgm:prSet presAssocID="{6F90C069-84B7-46EE-9825-09E49A2CC74B}" presName="spaceRect" presStyleCnt="0"/>
      <dgm:spPr/>
    </dgm:pt>
    <dgm:pt modelId="{AE08FE6A-4612-4A86-92A4-A500EB14462E}" type="pres">
      <dgm:prSet presAssocID="{6F90C069-84B7-46EE-9825-09E49A2CC74B}" presName="parTx" presStyleLbl="revTx" presStyleIdx="3" presStyleCnt="5">
        <dgm:presLayoutVars>
          <dgm:chMax val="0"/>
          <dgm:chPref val="0"/>
        </dgm:presLayoutVars>
      </dgm:prSet>
      <dgm:spPr/>
    </dgm:pt>
    <dgm:pt modelId="{D8B618B0-0D1E-41FA-83AF-72F7FF7A83CF}" type="pres">
      <dgm:prSet presAssocID="{D51BC99F-C257-44C3-9EA0-8F24498279C1}" presName="sibTrans" presStyleCnt="0"/>
      <dgm:spPr/>
    </dgm:pt>
    <dgm:pt modelId="{15E5786E-D6A2-4635-AD37-49EED461DED6}" type="pres">
      <dgm:prSet presAssocID="{7D3F9089-3D34-4C90-8FFE-C049120620E3}" presName="compNode" presStyleCnt="0"/>
      <dgm:spPr/>
    </dgm:pt>
    <dgm:pt modelId="{7B1FB599-F6C6-46FE-8EFE-330FD1DC72E1}" type="pres">
      <dgm:prSet presAssocID="{7D3F9089-3D34-4C90-8FFE-C049120620E3}" presName="bgRect" presStyleLbl="bgShp" presStyleIdx="4" presStyleCnt="5"/>
      <dgm:spPr/>
    </dgm:pt>
    <dgm:pt modelId="{21839E9A-DF11-47DB-8011-6F121ABB1BD9}" type="pres">
      <dgm:prSet presAssocID="{7D3F9089-3D34-4C90-8FFE-C049120620E3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70436B7C-B994-4865-ACAF-98612C4FB67F}" type="pres">
      <dgm:prSet presAssocID="{7D3F9089-3D34-4C90-8FFE-C049120620E3}" presName="spaceRect" presStyleCnt="0"/>
      <dgm:spPr/>
    </dgm:pt>
    <dgm:pt modelId="{E3C05748-1E62-451A-A1E1-D5043E824DA5}" type="pres">
      <dgm:prSet presAssocID="{7D3F9089-3D34-4C90-8FFE-C049120620E3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9BE5C33F-4A1D-4898-BBEE-0602BADE5596}" srcId="{67B2E8C2-9A78-4938-8F16-A6E782A2C338}" destId="{6F90C069-84B7-46EE-9825-09E49A2CC74B}" srcOrd="3" destOrd="0" parTransId="{E523D0FB-FF54-45F1-A94D-362F6DF31C0D}" sibTransId="{D51BC99F-C257-44C3-9EA0-8F24498279C1}"/>
    <dgm:cxn modelId="{F772524D-247A-45CD-AF2E-2DB23F27B7DD}" srcId="{67B2E8C2-9A78-4938-8F16-A6E782A2C338}" destId="{C0A8DCAF-494F-4160-8355-62CFE6EC2DA1}" srcOrd="2" destOrd="0" parTransId="{D91F5969-6F95-4204-B374-03553A290EE6}" sibTransId="{99B1AB95-25E5-44BD-B814-FF421620BF7E}"/>
    <dgm:cxn modelId="{1CF6DD51-7446-48EE-A980-DFD8B17C9A90}" type="presOf" srcId="{69B59515-6DB3-4B7A-A799-DB9441E00E04}" destId="{3599BA6B-D04D-44F7-86C5-9B3D71A8B80A}" srcOrd="0" destOrd="0" presId="urn:microsoft.com/office/officeart/2018/2/layout/IconVerticalSolidList"/>
    <dgm:cxn modelId="{A1EDA758-B4A3-4A29-85AE-A940B8240576}" type="presOf" srcId="{A7712692-DA29-4FEF-BBA0-72F5C79F98CE}" destId="{89BBCA35-4175-4376-B127-CC0A56DF5500}" srcOrd="0" destOrd="0" presId="urn:microsoft.com/office/officeart/2018/2/layout/IconVerticalSolidList"/>
    <dgm:cxn modelId="{F0D6647F-3987-4380-9C1D-4369648E50F1}" srcId="{67B2E8C2-9A78-4938-8F16-A6E782A2C338}" destId="{69B59515-6DB3-4B7A-A799-DB9441E00E04}" srcOrd="1" destOrd="0" parTransId="{4D182821-03F1-4FF4-A9B3-75BB1A44FB3A}" sibTransId="{5E3F8E9C-E276-4BD9-8902-117A6E59E38C}"/>
    <dgm:cxn modelId="{CB5E57A3-9384-4828-98BF-CF2FA9A8E4BA}" srcId="{67B2E8C2-9A78-4938-8F16-A6E782A2C338}" destId="{7D3F9089-3D34-4C90-8FFE-C049120620E3}" srcOrd="4" destOrd="0" parTransId="{C0913884-75EE-43D4-A80B-A9C04E0551BB}" sibTransId="{40198A02-83D7-47F1-8043-EC09A3829CC3}"/>
    <dgm:cxn modelId="{FD5020C0-CA04-4AA2-B482-FF3632224AA4}" type="presOf" srcId="{7D3F9089-3D34-4C90-8FFE-C049120620E3}" destId="{E3C05748-1E62-451A-A1E1-D5043E824DA5}" srcOrd="0" destOrd="0" presId="urn:microsoft.com/office/officeart/2018/2/layout/IconVerticalSolidList"/>
    <dgm:cxn modelId="{8E0161CC-0DD1-478A-B98D-23CAA9573E67}" type="presOf" srcId="{C0A8DCAF-494F-4160-8355-62CFE6EC2DA1}" destId="{ECA48B0F-DB65-46DA-8493-07BF140D8F3E}" srcOrd="0" destOrd="0" presId="urn:microsoft.com/office/officeart/2018/2/layout/IconVerticalSolidList"/>
    <dgm:cxn modelId="{FA7FD7F4-AFC8-4D56-A3CB-0B32D3DD061A}" type="presOf" srcId="{67B2E8C2-9A78-4938-8F16-A6E782A2C338}" destId="{F59D5AC7-0C49-447D-B16E-BCB5BD693CBE}" srcOrd="0" destOrd="0" presId="urn:microsoft.com/office/officeart/2018/2/layout/IconVerticalSolidList"/>
    <dgm:cxn modelId="{60F383FB-2074-4ACD-81F3-3471E066AB94}" srcId="{67B2E8C2-9A78-4938-8F16-A6E782A2C338}" destId="{A7712692-DA29-4FEF-BBA0-72F5C79F98CE}" srcOrd="0" destOrd="0" parTransId="{C636CD43-8C8C-47BA-B4C8-69F50BC03D5E}" sibTransId="{A444E29B-166A-4F12-9D90-DA274265BE53}"/>
    <dgm:cxn modelId="{504863FD-3A87-42AC-9FD2-2A9A361A3A2A}" type="presOf" srcId="{6F90C069-84B7-46EE-9825-09E49A2CC74B}" destId="{AE08FE6A-4612-4A86-92A4-A500EB14462E}" srcOrd="0" destOrd="0" presId="urn:microsoft.com/office/officeart/2018/2/layout/IconVerticalSolidList"/>
    <dgm:cxn modelId="{8AEC6597-24C1-4769-B1E6-6C29A6BE8B31}" type="presParOf" srcId="{F59D5AC7-0C49-447D-B16E-BCB5BD693CBE}" destId="{624244D8-0916-442E-B993-284224705EC0}" srcOrd="0" destOrd="0" presId="urn:microsoft.com/office/officeart/2018/2/layout/IconVerticalSolidList"/>
    <dgm:cxn modelId="{4D9E7F6A-E049-4E4E-9952-83699C2215AC}" type="presParOf" srcId="{624244D8-0916-442E-B993-284224705EC0}" destId="{BADE4DCD-FA4C-477D-8C49-7E361C9DA875}" srcOrd="0" destOrd="0" presId="urn:microsoft.com/office/officeart/2018/2/layout/IconVerticalSolidList"/>
    <dgm:cxn modelId="{57D45C8B-0D6A-4073-931B-E0BEDECCF24C}" type="presParOf" srcId="{624244D8-0916-442E-B993-284224705EC0}" destId="{1FAAD08C-3AB6-4E0F-BE5A-34CE4C101028}" srcOrd="1" destOrd="0" presId="urn:microsoft.com/office/officeart/2018/2/layout/IconVerticalSolidList"/>
    <dgm:cxn modelId="{240C7BC0-D459-4A37-A1E7-4CD38C8245D2}" type="presParOf" srcId="{624244D8-0916-442E-B993-284224705EC0}" destId="{536A2939-F9C1-4030-8361-1AE404485A8C}" srcOrd="2" destOrd="0" presId="urn:microsoft.com/office/officeart/2018/2/layout/IconVerticalSolidList"/>
    <dgm:cxn modelId="{44F75617-0B7D-42AD-AB94-ADEDCCD0874D}" type="presParOf" srcId="{624244D8-0916-442E-B993-284224705EC0}" destId="{89BBCA35-4175-4376-B127-CC0A56DF5500}" srcOrd="3" destOrd="0" presId="urn:microsoft.com/office/officeart/2018/2/layout/IconVerticalSolidList"/>
    <dgm:cxn modelId="{197E20F4-0E38-4FBD-B328-8BD480008125}" type="presParOf" srcId="{F59D5AC7-0C49-447D-B16E-BCB5BD693CBE}" destId="{7E86E34F-8F86-461B-8237-B4CA88820979}" srcOrd="1" destOrd="0" presId="urn:microsoft.com/office/officeart/2018/2/layout/IconVerticalSolidList"/>
    <dgm:cxn modelId="{CC228563-F116-44CA-AD26-96C5277C18B2}" type="presParOf" srcId="{F59D5AC7-0C49-447D-B16E-BCB5BD693CBE}" destId="{0594AC41-DBA7-423C-A6F9-28C98F0D7CE0}" srcOrd="2" destOrd="0" presId="urn:microsoft.com/office/officeart/2018/2/layout/IconVerticalSolidList"/>
    <dgm:cxn modelId="{E5BA9BE6-9B55-47A7-9BAE-62042062F8C7}" type="presParOf" srcId="{0594AC41-DBA7-423C-A6F9-28C98F0D7CE0}" destId="{AE6F5C6D-AC66-45AF-859A-627E1C4C5BE0}" srcOrd="0" destOrd="0" presId="urn:microsoft.com/office/officeart/2018/2/layout/IconVerticalSolidList"/>
    <dgm:cxn modelId="{655EF7EE-6091-47F5-9031-54DF2D53C727}" type="presParOf" srcId="{0594AC41-DBA7-423C-A6F9-28C98F0D7CE0}" destId="{F55A7087-154A-407C-AD61-F05FDC05BC28}" srcOrd="1" destOrd="0" presId="urn:microsoft.com/office/officeart/2018/2/layout/IconVerticalSolidList"/>
    <dgm:cxn modelId="{66D50951-ECD3-4098-9C9B-DE5987844F8C}" type="presParOf" srcId="{0594AC41-DBA7-423C-A6F9-28C98F0D7CE0}" destId="{EDA6AAC4-D3DF-425C-AFDF-76BD3B76CFFE}" srcOrd="2" destOrd="0" presId="urn:microsoft.com/office/officeart/2018/2/layout/IconVerticalSolidList"/>
    <dgm:cxn modelId="{AAD3E96E-6792-4E45-8378-8F6C9627E07A}" type="presParOf" srcId="{0594AC41-DBA7-423C-A6F9-28C98F0D7CE0}" destId="{3599BA6B-D04D-44F7-86C5-9B3D71A8B80A}" srcOrd="3" destOrd="0" presId="urn:microsoft.com/office/officeart/2018/2/layout/IconVerticalSolidList"/>
    <dgm:cxn modelId="{B46F2BA9-8B04-4681-BEC3-5540F314823A}" type="presParOf" srcId="{F59D5AC7-0C49-447D-B16E-BCB5BD693CBE}" destId="{9F641E11-673A-4F8D-936D-F7EB4B7CFA40}" srcOrd="3" destOrd="0" presId="urn:microsoft.com/office/officeart/2018/2/layout/IconVerticalSolidList"/>
    <dgm:cxn modelId="{E2437570-35BE-4836-9AAF-DA4ABC2076FB}" type="presParOf" srcId="{F59D5AC7-0C49-447D-B16E-BCB5BD693CBE}" destId="{1AEA5C6A-696B-42B9-A140-2B7B8FFF9E55}" srcOrd="4" destOrd="0" presId="urn:microsoft.com/office/officeart/2018/2/layout/IconVerticalSolidList"/>
    <dgm:cxn modelId="{ACF9ADE8-7A86-466C-9911-9C042BB38A94}" type="presParOf" srcId="{1AEA5C6A-696B-42B9-A140-2B7B8FFF9E55}" destId="{895AEC26-40F9-4E39-B27A-B3BB1E2A3C88}" srcOrd="0" destOrd="0" presId="urn:microsoft.com/office/officeart/2018/2/layout/IconVerticalSolidList"/>
    <dgm:cxn modelId="{03F3F27D-F552-48B6-AF98-5F9905033D17}" type="presParOf" srcId="{1AEA5C6A-696B-42B9-A140-2B7B8FFF9E55}" destId="{D38F9490-DF81-4067-BD52-9777037A1D96}" srcOrd="1" destOrd="0" presId="urn:microsoft.com/office/officeart/2018/2/layout/IconVerticalSolidList"/>
    <dgm:cxn modelId="{9B20B96F-93C6-4593-B206-07F9839DE206}" type="presParOf" srcId="{1AEA5C6A-696B-42B9-A140-2B7B8FFF9E55}" destId="{8C3EE490-D778-40FA-96C3-65339A3F0F25}" srcOrd="2" destOrd="0" presId="urn:microsoft.com/office/officeart/2018/2/layout/IconVerticalSolidList"/>
    <dgm:cxn modelId="{DD70D16C-BF02-452D-BCD6-7C072058F23E}" type="presParOf" srcId="{1AEA5C6A-696B-42B9-A140-2B7B8FFF9E55}" destId="{ECA48B0F-DB65-46DA-8493-07BF140D8F3E}" srcOrd="3" destOrd="0" presId="urn:microsoft.com/office/officeart/2018/2/layout/IconVerticalSolidList"/>
    <dgm:cxn modelId="{5C86D68F-5135-4F1B-B77F-815EBA9AA436}" type="presParOf" srcId="{F59D5AC7-0C49-447D-B16E-BCB5BD693CBE}" destId="{EE35BAA2-2955-4749-9857-38047E9FCCD6}" srcOrd="5" destOrd="0" presId="urn:microsoft.com/office/officeart/2018/2/layout/IconVerticalSolidList"/>
    <dgm:cxn modelId="{8AFDFE23-FA69-4292-A1D7-27F299D4A86B}" type="presParOf" srcId="{F59D5AC7-0C49-447D-B16E-BCB5BD693CBE}" destId="{D48AA097-93E6-44B4-B5D2-AE7499DFD632}" srcOrd="6" destOrd="0" presId="urn:microsoft.com/office/officeart/2018/2/layout/IconVerticalSolidList"/>
    <dgm:cxn modelId="{920E0481-2242-4A84-9BEA-904E153F1BE5}" type="presParOf" srcId="{D48AA097-93E6-44B4-B5D2-AE7499DFD632}" destId="{39B0353C-8E4C-45BF-A13D-60F2575A2171}" srcOrd="0" destOrd="0" presId="urn:microsoft.com/office/officeart/2018/2/layout/IconVerticalSolidList"/>
    <dgm:cxn modelId="{EC2EF7C2-1717-4903-B417-9BB0767262B7}" type="presParOf" srcId="{D48AA097-93E6-44B4-B5D2-AE7499DFD632}" destId="{7EEA0FBE-93A0-457A-93FD-34402DB1E826}" srcOrd="1" destOrd="0" presId="urn:microsoft.com/office/officeart/2018/2/layout/IconVerticalSolidList"/>
    <dgm:cxn modelId="{5F2A446F-C270-43A8-B329-290444101009}" type="presParOf" srcId="{D48AA097-93E6-44B4-B5D2-AE7499DFD632}" destId="{071A233A-FD0B-4B52-8813-DAF03A320462}" srcOrd="2" destOrd="0" presId="urn:microsoft.com/office/officeart/2018/2/layout/IconVerticalSolidList"/>
    <dgm:cxn modelId="{F95968E5-5A0C-41BF-A255-D31764BB68C9}" type="presParOf" srcId="{D48AA097-93E6-44B4-B5D2-AE7499DFD632}" destId="{AE08FE6A-4612-4A86-92A4-A500EB14462E}" srcOrd="3" destOrd="0" presId="urn:microsoft.com/office/officeart/2018/2/layout/IconVerticalSolidList"/>
    <dgm:cxn modelId="{09D8F5D6-4107-47E4-AEDE-5A5EE5C1C81A}" type="presParOf" srcId="{F59D5AC7-0C49-447D-B16E-BCB5BD693CBE}" destId="{D8B618B0-0D1E-41FA-83AF-72F7FF7A83CF}" srcOrd="7" destOrd="0" presId="urn:microsoft.com/office/officeart/2018/2/layout/IconVerticalSolidList"/>
    <dgm:cxn modelId="{62934C87-2A93-4B67-915C-1A89A1174F15}" type="presParOf" srcId="{F59D5AC7-0C49-447D-B16E-BCB5BD693CBE}" destId="{15E5786E-D6A2-4635-AD37-49EED461DED6}" srcOrd="8" destOrd="0" presId="urn:microsoft.com/office/officeart/2018/2/layout/IconVerticalSolidList"/>
    <dgm:cxn modelId="{926DE328-E887-4E7C-A9E4-AE62B6943669}" type="presParOf" srcId="{15E5786E-D6A2-4635-AD37-49EED461DED6}" destId="{7B1FB599-F6C6-46FE-8EFE-330FD1DC72E1}" srcOrd="0" destOrd="0" presId="urn:microsoft.com/office/officeart/2018/2/layout/IconVerticalSolidList"/>
    <dgm:cxn modelId="{39967419-9845-471D-8153-A89651FF9DD6}" type="presParOf" srcId="{15E5786E-D6A2-4635-AD37-49EED461DED6}" destId="{21839E9A-DF11-47DB-8011-6F121ABB1BD9}" srcOrd="1" destOrd="0" presId="urn:microsoft.com/office/officeart/2018/2/layout/IconVerticalSolidList"/>
    <dgm:cxn modelId="{2B5A8AEB-B5B4-4CA2-A37D-F601766882DB}" type="presParOf" srcId="{15E5786E-D6A2-4635-AD37-49EED461DED6}" destId="{70436B7C-B994-4865-ACAF-98612C4FB67F}" srcOrd="2" destOrd="0" presId="urn:microsoft.com/office/officeart/2018/2/layout/IconVerticalSolidList"/>
    <dgm:cxn modelId="{882E2583-1B6A-4534-987E-5D95D24BC3E7}" type="presParOf" srcId="{15E5786E-D6A2-4635-AD37-49EED461DED6}" destId="{E3C05748-1E62-451A-A1E1-D5043E824DA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69B285-B569-4BBE-9049-157583FDD7FE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73770226-92A3-48BC-8334-17E56A41BDD5}">
      <dgm:prSet/>
      <dgm:spPr/>
      <dgm:t>
        <a:bodyPr/>
        <a:lstStyle/>
        <a:p>
          <a:r>
            <a:rPr lang="en-US" dirty="0" err="1"/>
            <a:t>Fortalece</a:t>
          </a:r>
          <a:r>
            <a:rPr lang="en-US" dirty="0"/>
            <a:t> </a:t>
          </a:r>
          <a:r>
            <a:rPr lang="en-US" dirty="0" err="1"/>
            <a:t>transparencia</a:t>
          </a:r>
          <a:endParaRPr lang="en-US" dirty="0"/>
        </a:p>
      </dgm:t>
    </dgm:pt>
    <dgm:pt modelId="{E3FCBC89-D793-4DDC-B46B-A159693A2472}" type="parTrans" cxnId="{2A00D4C1-C7F6-4843-AF8A-A20941121190}">
      <dgm:prSet/>
      <dgm:spPr/>
      <dgm:t>
        <a:bodyPr/>
        <a:lstStyle/>
        <a:p>
          <a:endParaRPr lang="en-US"/>
        </a:p>
      </dgm:t>
    </dgm:pt>
    <dgm:pt modelId="{9C0327FD-8374-4693-B2AF-6F2EBCFAFE4C}" type="sibTrans" cxnId="{2A00D4C1-C7F6-4843-AF8A-A20941121190}">
      <dgm:prSet/>
      <dgm:spPr/>
      <dgm:t>
        <a:bodyPr/>
        <a:lstStyle/>
        <a:p>
          <a:endParaRPr lang="en-US"/>
        </a:p>
      </dgm:t>
    </dgm:pt>
    <dgm:pt modelId="{81BCA718-D12E-4FF8-999B-BD0E3E6CBD47}">
      <dgm:prSet/>
      <dgm:spPr/>
      <dgm:t>
        <a:bodyPr/>
        <a:lstStyle/>
        <a:p>
          <a:r>
            <a:rPr lang="en-US" dirty="0"/>
            <a:t>Genera confianza </a:t>
          </a:r>
          <a:r>
            <a:rPr lang="en-US" dirty="0" err="1"/>
            <a:t>ciudadana</a:t>
          </a:r>
          <a:endParaRPr lang="en-US" dirty="0"/>
        </a:p>
      </dgm:t>
    </dgm:pt>
    <dgm:pt modelId="{7B48DD69-6E53-425C-B2C4-C78C5ABF1F19}" type="parTrans" cxnId="{501CE5A3-B4E0-4C02-B26E-8DA2B667341F}">
      <dgm:prSet/>
      <dgm:spPr/>
      <dgm:t>
        <a:bodyPr/>
        <a:lstStyle/>
        <a:p>
          <a:endParaRPr lang="en-US"/>
        </a:p>
      </dgm:t>
    </dgm:pt>
    <dgm:pt modelId="{CB174E5E-72B8-4A04-8F65-21BFBAC13862}" type="sibTrans" cxnId="{501CE5A3-B4E0-4C02-B26E-8DA2B667341F}">
      <dgm:prSet/>
      <dgm:spPr/>
      <dgm:t>
        <a:bodyPr/>
        <a:lstStyle/>
        <a:p>
          <a:endParaRPr lang="en-US"/>
        </a:p>
      </dgm:t>
    </dgm:pt>
    <dgm:pt modelId="{1D7ECE46-5DD7-4B0E-95F6-63583D32BF31}">
      <dgm:prSet/>
      <dgm:spPr/>
      <dgm:t>
        <a:bodyPr/>
        <a:lstStyle/>
        <a:p>
          <a:r>
            <a:rPr lang="en-US" dirty="0"/>
            <a:t>Reduce </a:t>
          </a:r>
          <a:r>
            <a:rPr lang="en-US" dirty="0" err="1"/>
            <a:t>riesgos</a:t>
          </a:r>
          <a:r>
            <a:rPr lang="en-US" dirty="0"/>
            <a:t> </a:t>
          </a:r>
          <a:r>
            <a:rPr lang="es-DO" dirty="0"/>
            <a:t> conductuales </a:t>
          </a:r>
          <a:endParaRPr lang="en-US" dirty="0"/>
        </a:p>
      </dgm:t>
    </dgm:pt>
    <dgm:pt modelId="{4005D9DD-2C5F-4131-889F-98458A9B55F9}" type="parTrans" cxnId="{3DF7AAB9-0228-4094-ABF9-06BD2B8E1D0D}">
      <dgm:prSet/>
      <dgm:spPr/>
      <dgm:t>
        <a:bodyPr/>
        <a:lstStyle/>
        <a:p>
          <a:endParaRPr lang="en-US"/>
        </a:p>
      </dgm:t>
    </dgm:pt>
    <dgm:pt modelId="{B2F620C0-293A-44CF-942F-B6C029F69305}" type="sibTrans" cxnId="{3DF7AAB9-0228-4094-ABF9-06BD2B8E1D0D}">
      <dgm:prSet/>
      <dgm:spPr/>
      <dgm:t>
        <a:bodyPr/>
        <a:lstStyle/>
        <a:p>
          <a:endParaRPr lang="en-US"/>
        </a:p>
      </dgm:t>
    </dgm:pt>
    <dgm:pt modelId="{F58441C4-8A9B-4990-BA24-CAF29E171004}">
      <dgm:prSet/>
      <dgm:spPr/>
      <dgm:t>
        <a:bodyPr/>
        <a:lstStyle/>
        <a:p>
          <a:r>
            <a:rPr lang="es-DO" dirty="0"/>
            <a:t>Promueve la ética</a:t>
          </a:r>
          <a:endParaRPr lang="en-US" dirty="0"/>
        </a:p>
      </dgm:t>
    </dgm:pt>
    <dgm:pt modelId="{B14F5E3E-46DE-4A81-9E9E-2EEE6DB97B29}" type="parTrans" cxnId="{9E51FDA0-575D-4BF4-93C1-7E9644632681}">
      <dgm:prSet/>
      <dgm:spPr/>
      <dgm:t>
        <a:bodyPr/>
        <a:lstStyle/>
        <a:p>
          <a:endParaRPr lang="en-US"/>
        </a:p>
      </dgm:t>
    </dgm:pt>
    <dgm:pt modelId="{85609430-2460-4C7F-A856-BA9D2936C67B}" type="sibTrans" cxnId="{9E51FDA0-575D-4BF4-93C1-7E9644632681}">
      <dgm:prSet/>
      <dgm:spPr/>
      <dgm:t>
        <a:bodyPr/>
        <a:lstStyle/>
        <a:p>
          <a:endParaRPr lang="en-US"/>
        </a:p>
      </dgm:t>
    </dgm:pt>
    <dgm:pt modelId="{55143AA8-6E2C-4EB0-98CF-223D5D92FFB4}">
      <dgm:prSet/>
      <dgm:spPr/>
      <dgm:t>
        <a:bodyPr/>
        <a:lstStyle/>
        <a:p>
          <a:r>
            <a:rPr lang="es-DO" dirty="0"/>
            <a:t>Previene la corrupción</a:t>
          </a:r>
          <a:endParaRPr lang="en-US" dirty="0"/>
        </a:p>
      </dgm:t>
    </dgm:pt>
    <dgm:pt modelId="{A7D2F3B0-59F8-42E7-86E7-DA64D4756D5C}" type="parTrans" cxnId="{7968D890-AC33-430D-8E0C-7F14FA61EFE0}">
      <dgm:prSet/>
      <dgm:spPr/>
      <dgm:t>
        <a:bodyPr/>
        <a:lstStyle/>
        <a:p>
          <a:endParaRPr lang="en-US"/>
        </a:p>
      </dgm:t>
    </dgm:pt>
    <dgm:pt modelId="{6EE5AB66-A089-4D1F-872D-C25DCF95E9C9}" type="sibTrans" cxnId="{7968D890-AC33-430D-8E0C-7F14FA61EFE0}">
      <dgm:prSet/>
      <dgm:spPr/>
      <dgm:t>
        <a:bodyPr/>
        <a:lstStyle/>
        <a:p>
          <a:endParaRPr lang="en-US"/>
        </a:p>
      </dgm:t>
    </dgm:pt>
    <dgm:pt modelId="{4ECD03EA-1D65-44C3-931B-9A2C1431E0F7}">
      <dgm:prSet/>
      <dgm:spPr/>
      <dgm:t>
        <a:bodyPr/>
        <a:lstStyle/>
        <a:p>
          <a:r>
            <a:rPr lang="es-MX" dirty="0"/>
            <a:t>Vigila el cumplimiento de normas</a:t>
          </a:r>
          <a:endParaRPr lang="en-US" dirty="0"/>
        </a:p>
      </dgm:t>
    </dgm:pt>
    <dgm:pt modelId="{A7D99AB3-60C4-4886-9018-2C16BD50EF66}" type="parTrans" cxnId="{3D1CEC6D-4F09-4C1D-B9E4-11297F6FB80A}">
      <dgm:prSet/>
      <dgm:spPr/>
      <dgm:t>
        <a:bodyPr/>
        <a:lstStyle/>
        <a:p>
          <a:endParaRPr lang="en-US"/>
        </a:p>
      </dgm:t>
    </dgm:pt>
    <dgm:pt modelId="{23A75213-9017-40B7-B95A-B98D4804B084}" type="sibTrans" cxnId="{3D1CEC6D-4F09-4C1D-B9E4-11297F6FB80A}">
      <dgm:prSet/>
      <dgm:spPr/>
      <dgm:t>
        <a:bodyPr/>
        <a:lstStyle/>
        <a:p>
          <a:endParaRPr lang="en-US"/>
        </a:p>
      </dgm:t>
    </dgm:pt>
    <dgm:pt modelId="{CE571620-E371-4E6A-B437-23389DFBA9C6}">
      <dgm:prSet/>
      <dgm:spPr/>
      <dgm:t>
        <a:bodyPr/>
        <a:lstStyle/>
        <a:p>
          <a:r>
            <a:rPr lang="es-MX" dirty="0"/>
            <a:t>Orienta a los empleados públicos</a:t>
          </a:r>
          <a:endParaRPr lang="en-US" dirty="0"/>
        </a:p>
      </dgm:t>
    </dgm:pt>
    <dgm:pt modelId="{344D5FEC-58AC-4FF6-8946-CDA358B1899D}" type="parTrans" cxnId="{E8D6772A-F0EA-40AD-BEC7-4F03A2B9B7BD}">
      <dgm:prSet/>
      <dgm:spPr/>
      <dgm:t>
        <a:bodyPr/>
        <a:lstStyle/>
        <a:p>
          <a:endParaRPr lang="en-US"/>
        </a:p>
      </dgm:t>
    </dgm:pt>
    <dgm:pt modelId="{2CEDEC8F-F3CF-49DE-B1AC-B0254CCA5C53}" type="sibTrans" cxnId="{E8D6772A-F0EA-40AD-BEC7-4F03A2B9B7BD}">
      <dgm:prSet/>
      <dgm:spPr/>
      <dgm:t>
        <a:bodyPr/>
        <a:lstStyle/>
        <a:p>
          <a:endParaRPr lang="en-US"/>
        </a:p>
      </dgm:t>
    </dgm:pt>
    <dgm:pt modelId="{DBEAA8D0-4884-4469-8146-2D4D881735EA}">
      <dgm:prSet/>
      <dgm:spPr/>
      <dgm:t>
        <a:bodyPr/>
        <a:lstStyle/>
        <a:p>
          <a:r>
            <a:rPr lang="es-MX" dirty="0"/>
            <a:t>Impulsa una cultura de integridad</a:t>
          </a:r>
          <a:endParaRPr lang="en-US" dirty="0"/>
        </a:p>
      </dgm:t>
    </dgm:pt>
    <dgm:pt modelId="{7BF81803-6E02-425F-9908-BD5D60DE4C72}" type="parTrans" cxnId="{C8268549-0177-4C35-929D-91758F3D6D78}">
      <dgm:prSet/>
      <dgm:spPr/>
      <dgm:t>
        <a:bodyPr/>
        <a:lstStyle/>
        <a:p>
          <a:endParaRPr lang="en-US"/>
        </a:p>
      </dgm:t>
    </dgm:pt>
    <dgm:pt modelId="{7EA5D7D0-AAB9-4431-8B58-F2692726E7A9}" type="sibTrans" cxnId="{C8268549-0177-4C35-929D-91758F3D6D78}">
      <dgm:prSet/>
      <dgm:spPr/>
      <dgm:t>
        <a:bodyPr/>
        <a:lstStyle/>
        <a:p>
          <a:endParaRPr lang="en-US"/>
        </a:p>
      </dgm:t>
    </dgm:pt>
    <dgm:pt modelId="{88786B47-7C8C-4486-BEEC-F0E08DC62557}" type="pres">
      <dgm:prSet presAssocID="{8B69B285-B569-4BBE-9049-157583FDD7FE}" presName="diagram" presStyleCnt="0">
        <dgm:presLayoutVars>
          <dgm:dir/>
          <dgm:resizeHandles val="exact"/>
        </dgm:presLayoutVars>
      </dgm:prSet>
      <dgm:spPr/>
    </dgm:pt>
    <dgm:pt modelId="{9B42B318-81BF-4F40-844C-06294C442C10}" type="pres">
      <dgm:prSet presAssocID="{73770226-92A3-48BC-8334-17E56A41BDD5}" presName="node" presStyleLbl="node1" presStyleIdx="0" presStyleCnt="8">
        <dgm:presLayoutVars>
          <dgm:bulletEnabled val="1"/>
        </dgm:presLayoutVars>
      </dgm:prSet>
      <dgm:spPr/>
    </dgm:pt>
    <dgm:pt modelId="{34027A46-D208-4952-BBF3-51782648071D}" type="pres">
      <dgm:prSet presAssocID="{9C0327FD-8374-4693-B2AF-6F2EBCFAFE4C}" presName="sibTrans" presStyleCnt="0"/>
      <dgm:spPr/>
    </dgm:pt>
    <dgm:pt modelId="{2B8CC5D6-4A7F-4494-BEA6-69F529FAF2B8}" type="pres">
      <dgm:prSet presAssocID="{81BCA718-D12E-4FF8-999B-BD0E3E6CBD47}" presName="node" presStyleLbl="node1" presStyleIdx="1" presStyleCnt="8">
        <dgm:presLayoutVars>
          <dgm:bulletEnabled val="1"/>
        </dgm:presLayoutVars>
      </dgm:prSet>
      <dgm:spPr/>
    </dgm:pt>
    <dgm:pt modelId="{9185D97D-4E39-45C0-B481-020420DA1007}" type="pres">
      <dgm:prSet presAssocID="{CB174E5E-72B8-4A04-8F65-21BFBAC13862}" presName="sibTrans" presStyleCnt="0"/>
      <dgm:spPr/>
    </dgm:pt>
    <dgm:pt modelId="{B695E062-9F91-40AC-9239-C23599A8D773}" type="pres">
      <dgm:prSet presAssocID="{1D7ECE46-5DD7-4B0E-95F6-63583D32BF31}" presName="node" presStyleLbl="node1" presStyleIdx="2" presStyleCnt="8">
        <dgm:presLayoutVars>
          <dgm:bulletEnabled val="1"/>
        </dgm:presLayoutVars>
      </dgm:prSet>
      <dgm:spPr/>
    </dgm:pt>
    <dgm:pt modelId="{744B7F25-AAD8-4B65-BFCB-206BF5D362E4}" type="pres">
      <dgm:prSet presAssocID="{B2F620C0-293A-44CF-942F-B6C029F69305}" presName="sibTrans" presStyleCnt="0"/>
      <dgm:spPr/>
    </dgm:pt>
    <dgm:pt modelId="{4F757A30-FA5C-4C01-AC83-6546C89CF70E}" type="pres">
      <dgm:prSet presAssocID="{F58441C4-8A9B-4990-BA24-CAF29E171004}" presName="node" presStyleLbl="node1" presStyleIdx="3" presStyleCnt="8">
        <dgm:presLayoutVars>
          <dgm:bulletEnabled val="1"/>
        </dgm:presLayoutVars>
      </dgm:prSet>
      <dgm:spPr/>
    </dgm:pt>
    <dgm:pt modelId="{E4667E46-195A-4072-8607-411C2D58EF7F}" type="pres">
      <dgm:prSet presAssocID="{85609430-2460-4C7F-A856-BA9D2936C67B}" presName="sibTrans" presStyleCnt="0"/>
      <dgm:spPr/>
    </dgm:pt>
    <dgm:pt modelId="{A63255FC-B079-43B7-8B9B-A35520A5169E}" type="pres">
      <dgm:prSet presAssocID="{55143AA8-6E2C-4EB0-98CF-223D5D92FFB4}" presName="node" presStyleLbl="node1" presStyleIdx="4" presStyleCnt="8">
        <dgm:presLayoutVars>
          <dgm:bulletEnabled val="1"/>
        </dgm:presLayoutVars>
      </dgm:prSet>
      <dgm:spPr/>
    </dgm:pt>
    <dgm:pt modelId="{778F98D5-A758-48E6-A708-7F0E501E7AEA}" type="pres">
      <dgm:prSet presAssocID="{6EE5AB66-A089-4D1F-872D-C25DCF95E9C9}" presName="sibTrans" presStyleCnt="0"/>
      <dgm:spPr/>
    </dgm:pt>
    <dgm:pt modelId="{E003E211-B471-4531-A920-4730D99277E3}" type="pres">
      <dgm:prSet presAssocID="{4ECD03EA-1D65-44C3-931B-9A2C1431E0F7}" presName="node" presStyleLbl="node1" presStyleIdx="5" presStyleCnt="8">
        <dgm:presLayoutVars>
          <dgm:bulletEnabled val="1"/>
        </dgm:presLayoutVars>
      </dgm:prSet>
      <dgm:spPr/>
    </dgm:pt>
    <dgm:pt modelId="{83085615-57BF-4D09-B81A-D2BB61923CF6}" type="pres">
      <dgm:prSet presAssocID="{23A75213-9017-40B7-B95A-B98D4804B084}" presName="sibTrans" presStyleCnt="0"/>
      <dgm:spPr/>
    </dgm:pt>
    <dgm:pt modelId="{021B3BD1-3409-4042-B14B-5F9A3D98F06B}" type="pres">
      <dgm:prSet presAssocID="{CE571620-E371-4E6A-B437-23389DFBA9C6}" presName="node" presStyleLbl="node1" presStyleIdx="6" presStyleCnt="8">
        <dgm:presLayoutVars>
          <dgm:bulletEnabled val="1"/>
        </dgm:presLayoutVars>
      </dgm:prSet>
      <dgm:spPr/>
    </dgm:pt>
    <dgm:pt modelId="{B4898D1C-938C-41F9-845D-53CAF561E4E6}" type="pres">
      <dgm:prSet presAssocID="{2CEDEC8F-F3CF-49DE-B1AC-B0254CCA5C53}" presName="sibTrans" presStyleCnt="0"/>
      <dgm:spPr/>
    </dgm:pt>
    <dgm:pt modelId="{D29CB277-5E97-4F3E-8EEC-7EA7D0A7AD1E}" type="pres">
      <dgm:prSet presAssocID="{DBEAA8D0-4884-4469-8146-2D4D881735EA}" presName="node" presStyleLbl="node1" presStyleIdx="7" presStyleCnt="8">
        <dgm:presLayoutVars>
          <dgm:bulletEnabled val="1"/>
        </dgm:presLayoutVars>
      </dgm:prSet>
      <dgm:spPr/>
    </dgm:pt>
  </dgm:ptLst>
  <dgm:cxnLst>
    <dgm:cxn modelId="{C4B4A803-198C-4494-B889-B6C1DB521544}" type="presOf" srcId="{F58441C4-8A9B-4990-BA24-CAF29E171004}" destId="{4F757A30-FA5C-4C01-AC83-6546C89CF70E}" srcOrd="0" destOrd="0" presId="urn:microsoft.com/office/officeart/2005/8/layout/default"/>
    <dgm:cxn modelId="{10C4810C-D31B-48DE-911E-EC6B05C5A4B8}" type="presOf" srcId="{73770226-92A3-48BC-8334-17E56A41BDD5}" destId="{9B42B318-81BF-4F40-844C-06294C442C10}" srcOrd="0" destOrd="0" presId="urn:microsoft.com/office/officeart/2005/8/layout/default"/>
    <dgm:cxn modelId="{08456022-FC77-4028-9839-4AF60EA74470}" type="presOf" srcId="{4ECD03EA-1D65-44C3-931B-9A2C1431E0F7}" destId="{E003E211-B471-4531-A920-4730D99277E3}" srcOrd="0" destOrd="0" presId="urn:microsoft.com/office/officeart/2005/8/layout/default"/>
    <dgm:cxn modelId="{E8D6772A-F0EA-40AD-BEC7-4F03A2B9B7BD}" srcId="{8B69B285-B569-4BBE-9049-157583FDD7FE}" destId="{CE571620-E371-4E6A-B437-23389DFBA9C6}" srcOrd="6" destOrd="0" parTransId="{344D5FEC-58AC-4FF6-8946-CDA358B1899D}" sibTransId="{2CEDEC8F-F3CF-49DE-B1AC-B0254CCA5C53}"/>
    <dgm:cxn modelId="{27671432-7CCB-4D0D-8F2C-48FC09824301}" type="presOf" srcId="{8B69B285-B569-4BBE-9049-157583FDD7FE}" destId="{88786B47-7C8C-4486-BEEC-F0E08DC62557}" srcOrd="0" destOrd="0" presId="urn:microsoft.com/office/officeart/2005/8/layout/default"/>
    <dgm:cxn modelId="{646B553E-A1A5-438F-9A3C-C5E657C7A344}" type="presOf" srcId="{81BCA718-D12E-4FF8-999B-BD0E3E6CBD47}" destId="{2B8CC5D6-4A7F-4494-BEA6-69F529FAF2B8}" srcOrd="0" destOrd="0" presId="urn:microsoft.com/office/officeart/2005/8/layout/default"/>
    <dgm:cxn modelId="{C8268549-0177-4C35-929D-91758F3D6D78}" srcId="{8B69B285-B569-4BBE-9049-157583FDD7FE}" destId="{DBEAA8D0-4884-4469-8146-2D4D881735EA}" srcOrd="7" destOrd="0" parTransId="{7BF81803-6E02-425F-9908-BD5D60DE4C72}" sibTransId="{7EA5D7D0-AAB9-4431-8B58-F2692726E7A9}"/>
    <dgm:cxn modelId="{3D1CEC6D-4F09-4C1D-B9E4-11297F6FB80A}" srcId="{8B69B285-B569-4BBE-9049-157583FDD7FE}" destId="{4ECD03EA-1D65-44C3-931B-9A2C1431E0F7}" srcOrd="5" destOrd="0" parTransId="{A7D99AB3-60C4-4886-9018-2C16BD50EF66}" sibTransId="{23A75213-9017-40B7-B95A-B98D4804B084}"/>
    <dgm:cxn modelId="{5700CD52-7C93-48F7-946F-69C1179647B3}" type="presOf" srcId="{DBEAA8D0-4884-4469-8146-2D4D881735EA}" destId="{D29CB277-5E97-4F3E-8EEC-7EA7D0A7AD1E}" srcOrd="0" destOrd="0" presId="urn:microsoft.com/office/officeart/2005/8/layout/default"/>
    <dgm:cxn modelId="{7968D890-AC33-430D-8E0C-7F14FA61EFE0}" srcId="{8B69B285-B569-4BBE-9049-157583FDD7FE}" destId="{55143AA8-6E2C-4EB0-98CF-223D5D92FFB4}" srcOrd="4" destOrd="0" parTransId="{A7D2F3B0-59F8-42E7-86E7-DA64D4756D5C}" sibTransId="{6EE5AB66-A089-4D1F-872D-C25DCF95E9C9}"/>
    <dgm:cxn modelId="{9E51FDA0-575D-4BF4-93C1-7E9644632681}" srcId="{8B69B285-B569-4BBE-9049-157583FDD7FE}" destId="{F58441C4-8A9B-4990-BA24-CAF29E171004}" srcOrd="3" destOrd="0" parTransId="{B14F5E3E-46DE-4A81-9E9E-2EEE6DB97B29}" sibTransId="{85609430-2460-4C7F-A856-BA9D2936C67B}"/>
    <dgm:cxn modelId="{501CE5A3-B4E0-4C02-B26E-8DA2B667341F}" srcId="{8B69B285-B569-4BBE-9049-157583FDD7FE}" destId="{81BCA718-D12E-4FF8-999B-BD0E3E6CBD47}" srcOrd="1" destOrd="0" parTransId="{7B48DD69-6E53-425C-B2C4-C78C5ABF1F19}" sibTransId="{CB174E5E-72B8-4A04-8F65-21BFBAC13862}"/>
    <dgm:cxn modelId="{F63F78B6-8DA2-4BAB-A273-B5D7E4BC042A}" type="presOf" srcId="{55143AA8-6E2C-4EB0-98CF-223D5D92FFB4}" destId="{A63255FC-B079-43B7-8B9B-A35520A5169E}" srcOrd="0" destOrd="0" presId="urn:microsoft.com/office/officeart/2005/8/layout/default"/>
    <dgm:cxn modelId="{3DF7AAB9-0228-4094-ABF9-06BD2B8E1D0D}" srcId="{8B69B285-B569-4BBE-9049-157583FDD7FE}" destId="{1D7ECE46-5DD7-4B0E-95F6-63583D32BF31}" srcOrd="2" destOrd="0" parTransId="{4005D9DD-2C5F-4131-889F-98458A9B55F9}" sibTransId="{B2F620C0-293A-44CF-942F-B6C029F69305}"/>
    <dgm:cxn modelId="{2A00D4C1-C7F6-4843-AF8A-A20941121190}" srcId="{8B69B285-B569-4BBE-9049-157583FDD7FE}" destId="{73770226-92A3-48BC-8334-17E56A41BDD5}" srcOrd="0" destOrd="0" parTransId="{E3FCBC89-D793-4DDC-B46B-A159693A2472}" sibTransId="{9C0327FD-8374-4693-B2AF-6F2EBCFAFE4C}"/>
    <dgm:cxn modelId="{77ECDCD5-0E47-47B3-835C-034A0D32639F}" type="presOf" srcId="{1D7ECE46-5DD7-4B0E-95F6-63583D32BF31}" destId="{B695E062-9F91-40AC-9239-C23599A8D773}" srcOrd="0" destOrd="0" presId="urn:microsoft.com/office/officeart/2005/8/layout/default"/>
    <dgm:cxn modelId="{B066D9D6-4491-42D1-87A6-383E39F2D2CA}" type="presOf" srcId="{CE571620-E371-4E6A-B437-23389DFBA9C6}" destId="{021B3BD1-3409-4042-B14B-5F9A3D98F06B}" srcOrd="0" destOrd="0" presId="urn:microsoft.com/office/officeart/2005/8/layout/default"/>
    <dgm:cxn modelId="{7F6A5094-7E51-44E1-A176-49480F9C0A36}" type="presParOf" srcId="{88786B47-7C8C-4486-BEEC-F0E08DC62557}" destId="{9B42B318-81BF-4F40-844C-06294C442C10}" srcOrd="0" destOrd="0" presId="urn:microsoft.com/office/officeart/2005/8/layout/default"/>
    <dgm:cxn modelId="{2C0D7F23-5838-40D5-B082-A14E12AD57C6}" type="presParOf" srcId="{88786B47-7C8C-4486-BEEC-F0E08DC62557}" destId="{34027A46-D208-4952-BBF3-51782648071D}" srcOrd="1" destOrd="0" presId="urn:microsoft.com/office/officeart/2005/8/layout/default"/>
    <dgm:cxn modelId="{8EAB7809-9BF9-4B8D-BAA0-EAD5371FC451}" type="presParOf" srcId="{88786B47-7C8C-4486-BEEC-F0E08DC62557}" destId="{2B8CC5D6-4A7F-4494-BEA6-69F529FAF2B8}" srcOrd="2" destOrd="0" presId="urn:microsoft.com/office/officeart/2005/8/layout/default"/>
    <dgm:cxn modelId="{4BD0EA59-5A40-443C-BA6B-58ECA7B9C1B9}" type="presParOf" srcId="{88786B47-7C8C-4486-BEEC-F0E08DC62557}" destId="{9185D97D-4E39-45C0-B481-020420DA1007}" srcOrd="3" destOrd="0" presId="urn:microsoft.com/office/officeart/2005/8/layout/default"/>
    <dgm:cxn modelId="{4CD4CCA1-BF7B-4DFE-961C-238FB2E5C8FB}" type="presParOf" srcId="{88786B47-7C8C-4486-BEEC-F0E08DC62557}" destId="{B695E062-9F91-40AC-9239-C23599A8D773}" srcOrd="4" destOrd="0" presId="urn:microsoft.com/office/officeart/2005/8/layout/default"/>
    <dgm:cxn modelId="{906D882A-A426-4197-B730-77A17493B967}" type="presParOf" srcId="{88786B47-7C8C-4486-BEEC-F0E08DC62557}" destId="{744B7F25-AAD8-4B65-BFCB-206BF5D362E4}" srcOrd="5" destOrd="0" presId="urn:microsoft.com/office/officeart/2005/8/layout/default"/>
    <dgm:cxn modelId="{8E3E7E59-243C-413B-8825-5BCEBB99A4B2}" type="presParOf" srcId="{88786B47-7C8C-4486-BEEC-F0E08DC62557}" destId="{4F757A30-FA5C-4C01-AC83-6546C89CF70E}" srcOrd="6" destOrd="0" presId="urn:microsoft.com/office/officeart/2005/8/layout/default"/>
    <dgm:cxn modelId="{BF0F6CDF-491F-4C4D-B198-4F491DA9501C}" type="presParOf" srcId="{88786B47-7C8C-4486-BEEC-F0E08DC62557}" destId="{E4667E46-195A-4072-8607-411C2D58EF7F}" srcOrd="7" destOrd="0" presId="urn:microsoft.com/office/officeart/2005/8/layout/default"/>
    <dgm:cxn modelId="{CD5A75B4-9B5D-412F-B41A-3674A3C703B5}" type="presParOf" srcId="{88786B47-7C8C-4486-BEEC-F0E08DC62557}" destId="{A63255FC-B079-43B7-8B9B-A35520A5169E}" srcOrd="8" destOrd="0" presId="urn:microsoft.com/office/officeart/2005/8/layout/default"/>
    <dgm:cxn modelId="{B4CC8391-6675-448D-BCE8-974FEC8FC496}" type="presParOf" srcId="{88786B47-7C8C-4486-BEEC-F0E08DC62557}" destId="{778F98D5-A758-48E6-A708-7F0E501E7AEA}" srcOrd="9" destOrd="0" presId="urn:microsoft.com/office/officeart/2005/8/layout/default"/>
    <dgm:cxn modelId="{DFB49E4C-1D58-46F0-9BD1-17D0EEFFB160}" type="presParOf" srcId="{88786B47-7C8C-4486-BEEC-F0E08DC62557}" destId="{E003E211-B471-4531-A920-4730D99277E3}" srcOrd="10" destOrd="0" presId="urn:microsoft.com/office/officeart/2005/8/layout/default"/>
    <dgm:cxn modelId="{A463DFE2-E51A-4817-9C1F-859329A145E8}" type="presParOf" srcId="{88786B47-7C8C-4486-BEEC-F0E08DC62557}" destId="{83085615-57BF-4D09-B81A-D2BB61923CF6}" srcOrd="11" destOrd="0" presId="urn:microsoft.com/office/officeart/2005/8/layout/default"/>
    <dgm:cxn modelId="{9D5CBA56-1C19-4CF9-86A9-5800E5A42B9B}" type="presParOf" srcId="{88786B47-7C8C-4486-BEEC-F0E08DC62557}" destId="{021B3BD1-3409-4042-B14B-5F9A3D98F06B}" srcOrd="12" destOrd="0" presId="urn:microsoft.com/office/officeart/2005/8/layout/default"/>
    <dgm:cxn modelId="{3CA23E64-110E-40F9-A66E-25439188D48C}" type="presParOf" srcId="{88786B47-7C8C-4486-BEEC-F0E08DC62557}" destId="{B4898D1C-938C-41F9-845D-53CAF561E4E6}" srcOrd="13" destOrd="0" presId="urn:microsoft.com/office/officeart/2005/8/layout/default"/>
    <dgm:cxn modelId="{37D8B695-4783-4D52-9054-4193536D5548}" type="presParOf" srcId="{88786B47-7C8C-4486-BEEC-F0E08DC62557}" destId="{D29CB277-5E97-4F3E-8EEC-7EA7D0A7AD1E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6ED22D-52EB-44DC-8277-CDDD1EF03615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accent0_3" csCatId="mainScheme" phldr="1"/>
      <dgm:spPr/>
      <dgm:t>
        <a:bodyPr/>
        <a:lstStyle/>
        <a:p>
          <a:endParaRPr lang="en-US"/>
        </a:p>
      </dgm:t>
    </dgm:pt>
    <dgm:pt modelId="{A90600EF-C27B-475E-87E3-50583E5AC135}">
      <dgm:prSet/>
      <dgm:spPr/>
      <dgm:t>
        <a:bodyPr/>
        <a:lstStyle/>
        <a:p>
          <a:pPr>
            <a:defRPr cap="all"/>
          </a:pPr>
          <a:r>
            <a:rPr lang="en-US"/>
            <a:t>Un representante por </a:t>
          </a:r>
          <a:r>
            <a:rPr lang="es-DO"/>
            <a:t> cada </a:t>
          </a:r>
          <a:r>
            <a:rPr lang="en-US"/>
            <a:t>grupo</a:t>
          </a:r>
          <a:r>
            <a:rPr lang="es-DO"/>
            <a:t> ocupacional</a:t>
          </a:r>
          <a:endParaRPr lang="en-US"/>
        </a:p>
      </dgm:t>
    </dgm:pt>
    <dgm:pt modelId="{93604BF3-2944-47D9-BD94-B98E322EE898}" type="parTrans" cxnId="{8F64ADE0-D13B-4654-BCB6-EB796EA220E1}">
      <dgm:prSet/>
      <dgm:spPr/>
      <dgm:t>
        <a:bodyPr/>
        <a:lstStyle/>
        <a:p>
          <a:endParaRPr lang="en-US"/>
        </a:p>
      </dgm:t>
    </dgm:pt>
    <dgm:pt modelId="{D7B46D08-8A22-4D6F-9897-0AAE605AFD83}" type="sibTrans" cxnId="{8F64ADE0-D13B-4654-BCB6-EB796EA220E1}">
      <dgm:prSet/>
      <dgm:spPr/>
      <dgm:t>
        <a:bodyPr/>
        <a:lstStyle/>
        <a:p>
          <a:endParaRPr lang="en-US"/>
        </a:p>
      </dgm:t>
    </dgm:pt>
    <dgm:pt modelId="{F7944358-2936-461A-9566-6A1FEFB236DF}">
      <dgm:prSet/>
      <dgm:spPr/>
      <dgm:t>
        <a:bodyPr/>
        <a:lstStyle/>
        <a:p>
          <a:pPr>
            <a:defRPr cap="all"/>
          </a:pPr>
          <a:r>
            <a:rPr lang="en-US"/>
            <a:t>Voto libre y secreto</a:t>
          </a:r>
        </a:p>
      </dgm:t>
    </dgm:pt>
    <dgm:pt modelId="{99B60BB6-D3DD-4C71-A933-5D3E73D691C1}" type="parTrans" cxnId="{B8912D7A-FB1F-4170-A84D-37E2048A3B2E}">
      <dgm:prSet/>
      <dgm:spPr/>
      <dgm:t>
        <a:bodyPr/>
        <a:lstStyle/>
        <a:p>
          <a:endParaRPr lang="en-US"/>
        </a:p>
      </dgm:t>
    </dgm:pt>
    <dgm:pt modelId="{9F1090AE-F096-4CBC-8082-1EA920EE6A36}" type="sibTrans" cxnId="{B8912D7A-FB1F-4170-A84D-37E2048A3B2E}">
      <dgm:prSet/>
      <dgm:spPr/>
      <dgm:t>
        <a:bodyPr/>
        <a:lstStyle/>
        <a:p>
          <a:endParaRPr lang="en-US"/>
        </a:p>
      </dgm:t>
    </dgm:pt>
    <dgm:pt modelId="{198B2720-5E53-4E80-B0CB-EABE3DF39489}">
      <dgm:prSet/>
      <dgm:spPr/>
      <dgm:t>
        <a:bodyPr/>
        <a:lstStyle/>
        <a:p>
          <a:pPr>
            <a:defRPr cap="all"/>
          </a:pPr>
          <a:r>
            <a:rPr lang="en-US"/>
            <a:t>Derecho a elegir y ser elegido</a:t>
          </a:r>
          <a:r>
            <a:rPr lang="es-DO"/>
            <a:t> de acorde a su grupo ocupacional</a:t>
          </a:r>
          <a:endParaRPr lang="en-US"/>
        </a:p>
      </dgm:t>
    </dgm:pt>
    <dgm:pt modelId="{B8424948-9F05-4E0F-A1B8-38EEDB676C2F}" type="parTrans" cxnId="{A4C1D636-308D-4C43-89E2-D506F418EDDE}">
      <dgm:prSet/>
      <dgm:spPr/>
      <dgm:t>
        <a:bodyPr/>
        <a:lstStyle/>
        <a:p>
          <a:endParaRPr lang="en-US"/>
        </a:p>
      </dgm:t>
    </dgm:pt>
    <dgm:pt modelId="{CF4C6DA2-1187-42C5-95CC-CFC40D416E01}" type="sibTrans" cxnId="{A4C1D636-308D-4C43-89E2-D506F418EDDE}">
      <dgm:prSet/>
      <dgm:spPr/>
      <dgm:t>
        <a:bodyPr/>
        <a:lstStyle/>
        <a:p>
          <a:endParaRPr lang="en-US"/>
        </a:p>
      </dgm:t>
    </dgm:pt>
    <dgm:pt modelId="{299D2838-8BCA-43CF-AD35-CC7F39DDC37B}" type="pres">
      <dgm:prSet presAssocID="{C96ED22D-52EB-44DC-8277-CDDD1EF03615}" presName="root" presStyleCnt="0">
        <dgm:presLayoutVars>
          <dgm:dir/>
          <dgm:resizeHandles val="exact"/>
        </dgm:presLayoutVars>
      </dgm:prSet>
      <dgm:spPr/>
    </dgm:pt>
    <dgm:pt modelId="{B9A218C4-3038-49E1-9139-A4CE61930807}" type="pres">
      <dgm:prSet presAssocID="{A90600EF-C27B-475E-87E3-50583E5AC135}" presName="compNode" presStyleCnt="0"/>
      <dgm:spPr/>
    </dgm:pt>
    <dgm:pt modelId="{E35D598C-40FE-4927-80FE-983CB51C6D18}" type="pres">
      <dgm:prSet presAssocID="{A90600EF-C27B-475E-87E3-50583E5AC135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208109EA-EF51-4487-894D-D3A1B02F93D0}" type="pres">
      <dgm:prSet presAssocID="{A90600EF-C27B-475E-87E3-50583E5AC135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7B22062A-C0CF-4A7F-8E2F-2D402B2B0C63}" type="pres">
      <dgm:prSet presAssocID="{A90600EF-C27B-475E-87E3-50583E5AC135}" presName="spaceRect" presStyleCnt="0"/>
      <dgm:spPr/>
    </dgm:pt>
    <dgm:pt modelId="{44C16EFD-089D-42B3-8EFB-7721F8EA9E0C}" type="pres">
      <dgm:prSet presAssocID="{A90600EF-C27B-475E-87E3-50583E5AC135}" presName="textRect" presStyleLbl="revTx" presStyleIdx="0" presStyleCnt="3">
        <dgm:presLayoutVars>
          <dgm:chMax val="1"/>
          <dgm:chPref val="1"/>
        </dgm:presLayoutVars>
      </dgm:prSet>
      <dgm:spPr/>
    </dgm:pt>
    <dgm:pt modelId="{DA4ED091-3DB9-40E0-8FA4-653616933872}" type="pres">
      <dgm:prSet presAssocID="{D7B46D08-8A22-4D6F-9897-0AAE605AFD83}" presName="sibTrans" presStyleCnt="0"/>
      <dgm:spPr/>
    </dgm:pt>
    <dgm:pt modelId="{1967C693-ED54-40BC-A6FB-8EB3D60B6DE5}" type="pres">
      <dgm:prSet presAssocID="{F7944358-2936-461A-9566-6A1FEFB236DF}" presName="compNode" presStyleCnt="0"/>
      <dgm:spPr/>
    </dgm:pt>
    <dgm:pt modelId="{AD26F781-8E9E-4356-8D57-62C722420A69}" type="pres">
      <dgm:prSet presAssocID="{F7944358-2936-461A-9566-6A1FEFB236DF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CE0B6362-ABC7-4472-8EC2-0FD4993454C5}" type="pres">
      <dgm:prSet presAssocID="{F7944358-2936-461A-9566-6A1FEFB236DF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19E3BED4-2015-4E6E-864E-F15A7630D199}" type="pres">
      <dgm:prSet presAssocID="{F7944358-2936-461A-9566-6A1FEFB236DF}" presName="spaceRect" presStyleCnt="0"/>
      <dgm:spPr/>
    </dgm:pt>
    <dgm:pt modelId="{759020BB-C3A1-4C35-9057-3F06F1EA1A7B}" type="pres">
      <dgm:prSet presAssocID="{F7944358-2936-461A-9566-6A1FEFB236DF}" presName="textRect" presStyleLbl="revTx" presStyleIdx="1" presStyleCnt="3">
        <dgm:presLayoutVars>
          <dgm:chMax val="1"/>
          <dgm:chPref val="1"/>
        </dgm:presLayoutVars>
      </dgm:prSet>
      <dgm:spPr/>
    </dgm:pt>
    <dgm:pt modelId="{6A211D12-6A87-425F-9304-71764EF612B6}" type="pres">
      <dgm:prSet presAssocID="{9F1090AE-F096-4CBC-8082-1EA920EE6A36}" presName="sibTrans" presStyleCnt="0"/>
      <dgm:spPr/>
    </dgm:pt>
    <dgm:pt modelId="{3B68EFCB-368E-4871-98B4-5806C25651AE}" type="pres">
      <dgm:prSet presAssocID="{198B2720-5E53-4E80-B0CB-EABE3DF39489}" presName="compNode" presStyleCnt="0"/>
      <dgm:spPr/>
    </dgm:pt>
    <dgm:pt modelId="{3C66705D-4D64-42BD-826F-E613D6E36082}" type="pres">
      <dgm:prSet presAssocID="{198B2720-5E53-4E80-B0CB-EABE3DF39489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D35F8DB2-7102-4096-9D9F-5BD045A67F64}" type="pres">
      <dgm:prSet presAssocID="{198B2720-5E53-4E80-B0CB-EABE3DF39489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guntas"/>
        </a:ext>
      </dgm:extLst>
    </dgm:pt>
    <dgm:pt modelId="{5AC7EA93-F9B2-4B0B-A715-5B26C5A3687F}" type="pres">
      <dgm:prSet presAssocID="{198B2720-5E53-4E80-B0CB-EABE3DF39489}" presName="spaceRect" presStyleCnt="0"/>
      <dgm:spPr/>
    </dgm:pt>
    <dgm:pt modelId="{7A6CEFC2-4BBF-4DE0-B1D3-51E2F9469E5C}" type="pres">
      <dgm:prSet presAssocID="{198B2720-5E53-4E80-B0CB-EABE3DF3948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3236635-23E8-4457-A47B-993502F1F8D4}" type="presOf" srcId="{A90600EF-C27B-475E-87E3-50583E5AC135}" destId="{44C16EFD-089D-42B3-8EFB-7721F8EA9E0C}" srcOrd="0" destOrd="0" presId="urn:microsoft.com/office/officeart/2018/5/layout/IconLeafLabelList"/>
    <dgm:cxn modelId="{A4C1D636-308D-4C43-89E2-D506F418EDDE}" srcId="{C96ED22D-52EB-44DC-8277-CDDD1EF03615}" destId="{198B2720-5E53-4E80-B0CB-EABE3DF39489}" srcOrd="2" destOrd="0" parTransId="{B8424948-9F05-4E0F-A1B8-38EEDB676C2F}" sibTransId="{CF4C6DA2-1187-42C5-95CC-CFC40D416E01}"/>
    <dgm:cxn modelId="{B8912D7A-FB1F-4170-A84D-37E2048A3B2E}" srcId="{C96ED22D-52EB-44DC-8277-CDDD1EF03615}" destId="{F7944358-2936-461A-9566-6A1FEFB236DF}" srcOrd="1" destOrd="0" parTransId="{99B60BB6-D3DD-4C71-A933-5D3E73D691C1}" sibTransId="{9F1090AE-F096-4CBC-8082-1EA920EE6A36}"/>
    <dgm:cxn modelId="{73807A9F-5CCC-4C71-9106-501EE0060E53}" type="presOf" srcId="{198B2720-5E53-4E80-B0CB-EABE3DF39489}" destId="{7A6CEFC2-4BBF-4DE0-B1D3-51E2F9469E5C}" srcOrd="0" destOrd="0" presId="urn:microsoft.com/office/officeart/2018/5/layout/IconLeafLabelList"/>
    <dgm:cxn modelId="{2BA8AFA0-2EC6-4BE7-8DE7-067502AB46CD}" type="presOf" srcId="{F7944358-2936-461A-9566-6A1FEFB236DF}" destId="{759020BB-C3A1-4C35-9057-3F06F1EA1A7B}" srcOrd="0" destOrd="0" presId="urn:microsoft.com/office/officeart/2018/5/layout/IconLeafLabelList"/>
    <dgm:cxn modelId="{8F64ADE0-D13B-4654-BCB6-EB796EA220E1}" srcId="{C96ED22D-52EB-44DC-8277-CDDD1EF03615}" destId="{A90600EF-C27B-475E-87E3-50583E5AC135}" srcOrd="0" destOrd="0" parTransId="{93604BF3-2944-47D9-BD94-B98E322EE898}" sibTransId="{D7B46D08-8A22-4D6F-9897-0AAE605AFD83}"/>
    <dgm:cxn modelId="{869F7AF2-0D61-4F3A-A710-7329918A9903}" type="presOf" srcId="{C96ED22D-52EB-44DC-8277-CDDD1EF03615}" destId="{299D2838-8BCA-43CF-AD35-CC7F39DDC37B}" srcOrd="0" destOrd="0" presId="urn:microsoft.com/office/officeart/2018/5/layout/IconLeafLabelList"/>
    <dgm:cxn modelId="{143DBE35-6D7C-4306-B292-A3E9A3C559AE}" type="presParOf" srcId="{299D2838-8BCA-43CF-AD35-CC7F39DDC37B}" destId="{B9A218C4-3038-49E1-9139-A4CE61930807}" srcOrd="0" destOrd="0" presId="urn:microsoft.com/office/officeart/2018/5/layout/IconLeafLabelList"/>
    <dgm:cxn modelId="{8743008F-09E5-42D5-A23D-76836ABE1A1E}" type="presParOf" srcId="{B9A218C4-3038-49E1-9139-A4CE61930807}" destId="{E35D598C-40FE-4927-80FE-983CB51C6D18}" srcOrd="0" destOrd="0" presId="urn:microsoft.com/office/officeart/2018/5/layout/IconLeafLabelList"/>
    <dgm:cxn modelId="{C579DE15-099B-413C-BE0F-D29DC3FAEFE0}" type="presParOf" srcId="{B9A218C4-3038-49E1-9139-A4CE61930807}" destId="{208109EA-EF51-4487-894D-D3A1B02F93D0}" srcOrd="1" destOrd="0" presId="urn:microsoft.com/office/officeart/2018/5/layout/IconLeafLabelList"/>
    <dgm:cxn modelId="{1AE2D6C2-395F-4777-9A57-946B5A648261}" type="presParOf" srcId="{B9A218C4-3038-49E1-9139-A4CE61930807}" destId="{7B22062A-C0CF-4A7F-8E2F-2D402B2B0C63}" srcOrd="2" destOrd="0" presId="urn:microsoft.com/office/officeart/2018/5/layout/IconLeafLabelList"/>
    <dgm:cxn modelId="{66A90DE4-0E3E-4EB4-9F69-5D519019181C}" type="presParOf" srcId="{B9A218C4-3038-49E1-9139-A4CE61930807}" destId="{44C16EFD-089D-42B3-8EFB-7721F8EA9E0C}" srcOrd="3" destOrd="0" presId="urn:microsoft.com/office/officeart/2018/5/layout/IconLeafLabelList"/>
    <dgm:cxn modelId="{6E94D54F-719C-43C6-9F73-6191B82FC320}" type="presParOf" srcId="{299D2838-8BCA-43CF-AD35-CC7F39DDC37B}" destId="{DA4ED091-3DB9-40E0-8FA4-653616933872}" srcOrd="1" destOrd="0" presId="urn:microsoft.com/office/officeart/2018/5/layout/IconLeafLabelList"/>
    <dgm:cxn modelId="{DC6ABE6B-0A38-46A4-8F82-50016387CB1E}" type="presParOf" srcId="{299D2838-8BCA-43CF-AD35-CC7F39DDC37B}" destId="{1967C693-ED54-40BC-A6FB-8EB3D60B6DE5}" srcOrd="2" destOrd="0" presId="urn:microsoft.com/office/officeart/2018/5/layout/IconLeafLabelList"/>
    <dgm:cxn modelId="{51DB53F1-C206-4171-A2EA-946D55A630FD}" type="presParOf" srcId="{1967C693-ED54-40BC-A6FB-8EB3D60B6DE5}" destId="{AD26F781-8E9E-4356-8D57-62C722420A69}" srcOrd="0" destOrd="0" presId="urn:microsoft.com/office/officeart/2018/5/layout/IconLeafLabelList"/>
    <dgm:cxn modelId="{331F7737-1624-4D66-B43B-5EF9FE27455E}" type="presParOf" srcId="{1967C693-ED54-40BC-A6FB-8EB3D60B6DE5}" destId="{CE0B6362-ABC7-4472-8EC2-0FD4993454C5}" srcOrd="1" destOrd="0" presId="urn:microsoft.com/office/officeart/2018/5/layout/IconLeafLabelList"/>
    <dgm:cxn modelId="{6B53E634-0466-4AB3-AE55-74FFF139E845}" type="presParOf" srcId="{1967C693-ED54-40BC-A6FB-8EB3D60B6DE5}" destId="{19E3BED4-2015-4E6E-864E-F15A7630D199}" srcOrd="2" destOrd="0" presId="urn:microsoft.com/office/officeart/2018/5/layout/IconLeafLabelList"/>
    <dgm:cxn modelId="{7C952EAF-3036-43E7-AA35-54F284F2CA60}" type="presParOf" srcId="{1967C693-ED54-40BC-A6FB-8EB3D60B6DE5}" destId="{759020BB-C3A1-4C35-9057-3F06F1EA1A7B}" srcOrd="3" destOrd="0" presId="urn:microsoft.com/office/officeart/2018/5/layout/IconLeafLabelList"/>
    <dgm:cxn modelId="{5D208F4D-CDBB-4E12-9C99-907785B0285C}" type="presParOf" srcId="{299D2838-8BCA-43CF-AD35-CC7F39DDC37B}" destId="{6A211D12-6A87-425F-9304-71764EF612B6}" srcOrd="3" destOrd="0" presId="urn:microsoft.com/office/officeart/2018/5/layout/IconLeafLabelList"/>
    <dgm:cxn modelId="{81D614AF-2B0A-40FE-BC3F-FA46531FA13D}" type="presParOf" srcId="{299D2838-8BCA-43CF-AD35-CC7F39DDC37B}" destId="{3B68EFCB-368E-4871-98B4-5806C25651AE}" srcOrd="4" destOrd="0" presId="urn:microsoft.com/office/officeart/2018/5/layout/IconLeafLabelList"/>
    <dgm:cxn modelId="{562219C9-685C-43DB-BBBE-755514378A33}" type="presParOf" srcId="{3B68EFCB-368E-4871-98B4-5806C25651AE}" destId="{3C66705D-4D64-42BD-826F-E613D6E36082}" srcOrd="0" destOrd="0" presId="urn:microsoft.com/office/officeart/2018/5/layout/IconLeafLabelList"/>
    <dgm:cxn modelId="{BD9729A3-F598-4ACB-852C-E9A7710083C7}" type="presParOf" srcId="{3B68EFCB-368E-4871-98B4-5806C25651AE}" destId="{D35F8DB2-7102-4096-9D9F-5BD045A67F64}" srcOrd="1" destOrd="0" presId="urn:microsoft.com/office/officeart/2018/5/layout/IconLeafLabelList"/>
    <dgm:cxn modelId="{803B9C4E-4E0D-439F-9975-CA85E2EC68D8}" type="presParOf" srcId="{3B68EFCB-368E-4871-98B4-5806C25651AE}" destId="{5AC7EA93-F9B2-4B0B-A715-5B26C5A3687F}" srcOrd="2" destOrd="0" presId="urn:microsoft.com/office/officeart/2018/5/layout/IconLeafLabelList"/>
    <dgm:cxn modelId="{5F82BC4D-F7CC-47FA-9F33-8A523DAC4575}" type="presParOf" srcId="{3B68EFCB-368E-4871-98B4-5806C25651AE}" destId="{7A6CEFC2-4BBF-4DE0-B1D3-51E2F9469E5C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9E63AB-7CD8-4CD8-83D2-DB649AE904D0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60515607-4CF8-4279-9F93-AD12D296747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Servidor</a:t>
          </a:r>
          <a:r>
            <a:rPr lang="en-US" dirty="0"/>
            <a:t> </a:t>
          </a:r>
          <a:r>
            <a:rPr lang="en-US" dirty="0" err="1"/>
            <a:t>público</a:t>
          </a:r>
          <a:r>
            <a:rPr lang="en-US" dirty="0"/>
            <a:t> </a:t>
          </a:r>
          <a:r>
            <a:rPr lang="en-US" dirty="0" err="1"/>
            <a:t>activo</a:t>
          </a:r>
          <a:endParaRPr lang="en-US" dirty="0"/>
        </a:p>
      </dgm:t>
    </dgm:pt>
    <dgm:pt modelId="{3377C060-779C-4DE7-A1DA-B1498CEBE4A7}" type="parTrans" cxnId="{F478C607-7042-4A3F-AA7C-A23C4B9A2D94}">
      <dgm:prSet/>
      <dgm:spPr/>
      <dgm:t>
        <a:bodyPr/>
        <a:lstStyle/>
        <a:p>
          <a:endParaRPr lang="en-US"/>
        </a:p>
      </dgm:t>
    </dgm:pt>
    <dgm:pt modelId="{D6A4C259-D32F-488B-BDB9-332DF6D1F431}" type="sibTrans" cxnId="{F478C607-7042-4A3F-AA7C-A23C4B9A2D9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E8CA134-D764-4AB0-A2E7-47DD18E2506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Conducta</a:t>
          </a:r>
          <a:r>
            <a:rPr lang="en-US" dirty="0"/>
            <a:t> </a:t>
          </a:r>
          <a:r>
            <a:rPr lang="en-US" dirty="0" err="1"/>
            <a:t>íntegra</a:t>
          </a:r>
          <a:endParaRPr lang="en-US" dirty="0"/>
        </a:p>
      </dgm:t>
    </dgm:pt>
    <dgm:pt modelId="{16EA7F9B-7195-4B0F-BF1E-B9BB902EA04D}" type="parTrans" cxnId="{C222DDA6-3804-4F7A-B3BC-CCB67AE1BC9F}">
      <dgm:prSet/>
      <dgm:spPr/>
      <dgm:t>
        <a:bodyPr/>
        <a:lstStyle/>
        <a:p>
          <a:endParaRPr lang="en-US"/>
        </a:p>
      </dgm:t>
    </dgm:pt>
    <dgm:pt modelId="{AA50D65C-F911-456D-9E08-CC9CC8F77F34}" type="sibTrans" cxnId="{C222DDA6-3804-4F7A-B3BC-CCB67AE1BC9F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80DBC0C-7EFA-483D-B384-F55610F6330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Compromiso</a:t>
          </a:r>
          <a:r>
            <a:rPr lang="en-US" dirty="0"/>
            <a:t> con </a:t>
          </a:r>
          <a:r>
            <a:rPr lang="en-US" dirty="0" err="1"/>
            <a:t>formación</a:t>
          </a:r>
          <a:endParaRPr lang="en-US" dirty="0"/>
        </a:p>
      </dgm:t>
    </dgm:pt>
    <dgm:pt modelId="{344544F3-9B3E-46EF-9FC0-2E48010FEEF8}" type="parTrans" cxnId="{44161D35-FDD9-4065-8CE2-32B6AB7B7EFE}">
      <dgm:prSet/>
      <dgm:spPr/>
      <dgm:t>
        <a:bodyPr/>
        <a:lstStyle/>
        <a:p>
          <a:endParaRPr lang="en-US"/>
        </a:p>
      </dgm:t>
    </dgm:pt>
    <dgm:pt modelId="{1099DFB9-C943-4E1B-940B-0624D3B53781}" type="sibTrans" cxnId="{44161D35-FDD9-4065-8CE2-32B6AB7B7EF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A649B58-3B17-48C7-A1E6-905BD92225B7}">
      <dgm:prSet/>
      <dgm:spPr/>
      <dgm:t>
        <a:bodyPr/>
        <a:lstStyle/>
        <a:p>
          <a:pPr>
            <a:lnSpc>
              <a:spcPct val="100000"/>
            </a:lnSpc>
          </a:pPr>
          <a:r>
            <a:rPr lang="es-DO"/>
            <a:t>Pertenecer a un grupo ocupacional de su institución</a:t>
          </a:r>
          <a:endParaRPr lang="en-US"/>
        </a:p>
      </dgm:t>
    </dgm:pt>
    <dgm:pt modelId="{FB709C54-200B-42BB-8EAC-F12E0C0B1C84}" type="parTrans" cxnId="{52858538-C7B0-4A40-8F3C-2721872564E2}">
      <dgm:prSet/>
      <dgm:spPr/>
      <dgm:t>
        <a:bodyPr/>
        <a:lstStyle/>
        <a:p>
          <a:endParaRPr lang="en-US"/>
        </a:p>
      </dgm:t>
    </dgm:pt>
    <dgm:pt modelId="{5FA8EEDB-0A18-4D7F-8275-E8A6FACDFBC1}" type="sibTrans" cxnId="{52858538-C7B0-4A40-8F3C-2721872564E2}">
      <dgm:prSet/>
      <dgm:spPr/>
      <dgm:t>
        <a:bodyPr/>
        <a:lstStyle/>
        <a:p>
          <a:endParaRPr lang="en-US"/>
        </a:p>
      </dgm:t>
    </dgm:pt>
    <dgm:pt modelId="{743E1760-CD8A-4994-A74C-95951C7D642B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No estar en el régimen de incompatibilidades del Decreto núm. 791-21. Art. 08</a:t>
          </a:r>
          <a:endParaRPr lang="en-US"/>
        </a:p>
      </dgm:t>
    </dgm:pt>
    <dgm:pt modelId="{4A812B8A-16A1-4DA6-9760-A5FBB1C028F0}" type="parTrans" cxnId="{9F9160B3-C29E-4A91-A9C0-FAC578F3F209}">
      <dgm:prSet/>
      <dgm:spPr/>
      <dgm:t>
        <a:bodyPr/>
        <a:lstStyle/>
        <a:p>
          <a:endParaRPr lang="en-US"/>
        </a:p>
      </dgm:t>
    </dgm:pt>
    <dgm:pt modelId="{A836FD49-BB16-4D13-98E4-A1EFAA85C642}" type="sibTrans" cxnId="{9F9160B3-C29E-4A91-A9C0-FAC578F3F209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86DF6EF-41E7-406D-A984-7FC475E2E5DA}" type="pres">
      <dgm:prSet presAssocID="{779E63AB-7CD8-4CD8-83D2-DB649AE904D0}" presName="root" presStyleCnt="0">
        <dgm:presLayoutVars>
          <dgm:dir/>
          <dgm:resizeHandles val="exact"/>
        </dgm:presLayoutVars>
      </dgm:prSet>
      <dgm:spPr/>
    </dgm:pt>
    <dgm:pt modelId="{D4889D22-FC33-43A1-BCF2-F2EDA4A540AA}" type="pres">
      <dgm:prSet presAssocID="{779E63AB-7CD8-4CD8-83D2-DB649AE904D0}" presName="container" presStyleCnt="0">
        <dgm:presLayoutVars>
          <dgm:dir/>
          <dgm:resizeHandles val="exact"/>
        </dgm:presLayoutVars>
      </dgm:prSet>
      <dgm:spPr/>
    </dgm:pt>
    <dgm:pt modelId="{C974E694-233B-481D-93BE-1DA22C1E3F37}" type="pres">
      <dgm:prSet presAssocID="{60515607-4CF8-4279-9F93-AD12D2967470}" presName="compNode" presStyleCnt="0"/>
      <dgm:spPr/>
    </dgm:pt>
    <dgm:pt modelId="{3038B7D4-2756-4EA7-8576-5FB45732CC70}" type="pres">
      <dgm:prSet presAssocID="{60515607-4CF8-4279-9F93-AD12D2967470}" presName="iconBgRect" presStyleLbl="bgShp" presStyleIdx="0" presStyleCnt="5"/>
      <dgm:spPr/>
    </dgm:pt>
    <dgm:pt modelId="{65A6DDBE-B25C-49E2-86C2-1DBA2678CD4D}" type="pres">
      <dgm:prSet presAssocID="{60515607-4CF8-4279-9F93-AD12D2967470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rdenador"/>
        </a:ext>
      </dgm:extLst>
    </dgm:pt>
    <dgm:pt modelId="{EBA209BE-2813-431E-BE88-8CD1AEF30CF0}" type="pres">
      <dgm:prSet presAssocID="{60515607-4CF8-4279-9F93-AD12D2967470}" presName="spaceRect" presStyleCnt="0"/>
      <dgm:spPr/>
    </dgm:pt>
    <dgm:pt modelId="{31B4AAA1-6BC9-4241-9235-746922B2F915}" type="pres">
      <dgm:prSet presAssocID="{60515607-4CF8-4279-9F93-AD12D2967470}" presName="textRect" presStyleLbl="revTx" presStyleIdx="0" presStyleCnt="5">
        <dgm:presLayoutVars>
          <dgm:chMax val="1"/>
          <dgm:chPref val="1"/>
        </dgm:presLayoutVars>
      </dgm:prSet>
      <dgm:spPr/>
    </dgm:pt>
    <dgm:pt modelId="{4135D9EE-C993-4728-9684-3A1ECC5BBD9B}" type="pres">
      <dgm:prSet presAssocID="{D6A4C259-D32F-488B-BDB9-332DF6D1F431}" presName="sibTrans" presStyleLbl="sibTrans2D1" presStyleIdx="0" presStyleCnt="0"/>
      <dgm:spPr/>
    </dgm:pt>
    <dgm:pt modelId="{3AE073F2-A020-428E-AAAD-E925C17164A9}" type="pres">
      <dgm:prSet presAssocID="{9E8CA134-D764-4AB0-A2E7-47DD18E2506F}" presName="compNode" presStyleCnt="0"/>
      <dgm:spPr/>
    </dgm:pt>
    <dgm:pt modelId="{2D835F6C-FFFB-4063-87A7-3165CBD73A90}" type="pres">
      <dgm:prSet presAssocID="{9E8CA134-D764-4AB0-A2E7-47DD18E2506F}" presName="iconBgRect" presStyleLbl="bgShp" presStyleIdx="1" presStyleCnt="5"/>
      <dgm:spPr/>
    </dgm:pt>
    <dgm:pt modelId="{772A4857-DB29-4EBF-B48C-3843EA306F43}" type="pres">
      <dgm:prSet presAssocID="{9E8CA134-D764-4AB0-A2E7-47DD18E2506F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71DEBBB2-6B69-4E30-8864-E60553B1CEBD}" type="pres">
      <dgm:prSet presAssocID="{9E8CA134-D764-4AB0-A2E7-47DD18E2506F}" presName="spaceRect" presStyleCnt="0"/>
      <dgm:spPr/>
    </dgm:pt>
    <dgm:pt modelId="{FD7A1919-D769-4E47-BD32-BBE85428D5B5}" type="pres">
      <dgm:prSet presAssocID="{9E8CA134-D764-4AB0-A2E7-47DD18E2506F}" presName="textRect" presStyleLbl="revTx" presStyleIdx="1" presStyleCnt="5">
        <dgm:presLayoutVars>
          <dgm:chMax val="1"/>
          <dgm:chPref val="1"/>
        </dgm:presLayoutVars>
      </dgm:prSet>
      <dgm:spPr/>
    </dgm:pt>
    <dgm:pt modelId="{3AD0B7FD-E175-41C1-A956-DB8BAF2B88C5}" type="pres">
      <dgm:prSet presAssocID="{AA50D65C-F911-456D-9E08-CC9CC8F77F34}" presName="sibTrans" presStyleLbl="sibTrans2D1" presStyleIdx="0" presStyleCnt="0"/>
      <dgm:spPr/>
    </dgm:pt>
    <dgm:pt modelId="{542077C0-A65F-40D3-968B-9C72885BF20A}" type="pres">
      <dgm:prSet presAssocID="{D80DBC0C-7EFA-483D-B384-F55610F6330C}" presName="compNode" presStyleCnt="0"/>
      <dgm:spPr/>
    </dgm:pt>
    <dgm:pt modelId="{3243FCBD-70F9-4A5B-B08D-1BE83DE09339}" type="pres">
      <dgm:prSet presAssocID="{D80DBC0C-7EFA-483D-B384-F55610F6330C}" presName="iconBgRect" presStyleLbl="bgShp" presStyleIdx="2" presStyleCnt="5"/>
      <dgm:spPr/>
    </dgm:pt>
    <dgm:pt modelId="{0F9397AC-D2E7-4726-BC61-D4FAB3534033}" type="pres">
      <dgm:prSet presAssocID="{D80DBC0C-7EFA-483D-B384-F55610F6330C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pretón de manos"/>
        </a:ext>
      </dgm:extLst>
    </dgm:pt>
    <dgm:pt modelId="{D6766330-96EB-4EE4-97E6-5AD1E0E893ED}" type="pres">
      <dgm:prSet presAssocID="{D80DBC0C-7EFA-483D-B384-F55610F6330C}" presName="spaceRect" presStyleCnt="0"/>
      <dgm:spPr/>
    </dgm:pt>
    <dgm:pt modelId="{6FEDC817-CC96-4C21-AB94-0026303B8228}" type="pres">
      <dgm:prSet presAssocID="{D80DBC0C-7EFA-483D-B384-F55610F6330C}" presName="textRect" presStyleLbl="revTx" presStyleIdx="2" presStyleCnt="5">
        <dgm:presLayoutVars>
          <dgm:chMax val="1"/>
          <dgm:chPref val="1"/>
        </dgm:presLayoutVars>
      </dgm:prSet>
      <dgm:spPr/>
    </dgm:pt>
    <dgm:pt modelId="{48B66CE6-92DE-421F-ABE1-AC0814EC069E}" type="pres">
      <dgm:prSet presAssocID="{1099DFB9-C943-4E1B-940B-0624D3B53781}" presName="sibTrans" presStyleLbl="sibTrans2D1" presStyleIdx="0" presStyleCnt="0"/>
      <dgm:spPr/>
    </dgm:pt>
    <dgm:pt modelId="{9E4A18E5-9426-44D1-918F-6C06EC882645}" type="pres">
      <dgm:prSet presAssocID="{743E1760-CD8A-4994-A74C-95951C7D642B}" presName="compNode" presStyleCnt="0"/>
      <dgm:spPr/>
    </dgm:pt>
    <dgm:pt modelId="{5FB45EE2-8E17-41B5-B75A-8A25A622704C}" type="pres">
      <dgm:prSet presAssocID="{743E1760-CD8A-4994-A74C-95951C7D642B}" presName="iconBgRect" presStyleLbl="bgShp" presStyleIdx="3" presStyleCnt="5"/>
      <dgm:spPr/>
    </dgm:pt>
    <dgm:pt modelId="{E2BC5418-A780-47FF-943C-0F9A1BE9F5C5}" type="pres">
      <dgm:prSet presAssocID="{743E1760-CD8A-4994-A74C-95951C7D642B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tillo de juez"/>
        </a:ext>
      </dgm:extLst>
    </dgm:pt>
    <dgm:pt modelId="{DAF2620F-6C1B-4E7C-A559-D41E509BF85A}" type="pres">
      <dgm:prSet presAssocID="{743E1760-CD8A-4994-A74C-95951C7D642B}" presName="spaceRect" presStyleCnt="0"/>
      <dgm:spPr/>
    </dgm:pt>
    <dgm:pt modelId="{6B57D232-33D2-4305-A9C7-439FF69D82E2}" type="pres">
      <dgm:prSet presAssocID="{743E1760-CD8A-4994-A74C-95951C7D642B}" presName="textRect" presStyleLbl="revTx" presStyleIdx="3" presStyleCnt="5">
        <dgm:presLayoutVars>
          <dgm:chMax val="1"/>
          <dgm:chPref val="1"/>
        </dgm:presLayoutVars>
      </dgm:prSet>
      <dgm:spPr/>
    </dgm:pt>
    <dgm:pt modelId="{4A6BE27F-861C-4DA9-9387-939BAFA91B88}" type="pres">
      <dgm:prSet presAssocID="{A836FD49-BB16-4D13-98E4-A1EFAA85C642}" presName="sibTrans" presStyleLbl="sibTrans2D1" presStyleIdx="0" presStyleCnt="0"/>
      <dgm:spPr/>
    </dgm:pt>
    <dgm:pt modelId="{F37456F7-E2A2-460D-A7FF-424FF71CE57E}" type="pres">
      <dgm:prSet presAssocID="{AA649B58-3B17-48C7-A1E6-905BD92225B7}" presName="compNode" presStyleCnt="0"/>
      <dgm:spPr/>
    </dgm:pt>
    <dgm:pt modelId="{64B3AFB2-0E88-4A55-8B6E-1A38A225CC73}" type="pres">
      <dgm:prSet presAssocID="{AA649B58-3B17-48C7-A1E6-905BD92225B7}" presName="iconBgRect" presStyleLbl="bgShp" presStyleIdx="4" presStyleCnt="5"/>
      <dgm:spPr/>
    </dgm:pt>
    <dgm:pt modelId="{78CF6FDC-2214-4906-A9C4-F47562F50514}" type="pres">
      <dgm:prSet presAssocID="{AA649B58-3B17-48C7-A1E6-905BD92225B7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upo"/>
        </a:ext>
      </dgm:extLst>
    </dgm:pt>
    <dgm:pt modelId="{A85B9058-72AE-475C-A10D-617B3F7A6ACF}" type="pres">
      <dgm:prSet presAssocID="{AA649B58-3B17-48C7-A1E6-905BD92225B7}" presName="spaceRect" presStyleCnt="0"/>
      <dgm:spPr/>
    </dgm:pt>
    <dgm:pt modelId="{903C049C-DA31-40CE-96E8-B5EB071F5D01}" type="pres">
      <dgm:prSet presAssocID="{AA649B58-3B17-48C7-A1E6-905BD92225B7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7C38ED01-13A5-4EAD-9932-A4340B030F43}" type="presOf" srcId="{60515607-4CF8-4279-9F93-AD12D2967470}" destId="{31B4AAA1-6BC9-4241-9235-746922B2F915}" srcOrd="0" destOrd="0" presId="urn:microsoft.com/office/officeart/2018/2/layout/IconCircleList"/>
    <dgm:cxn modelId="{F478C607-7042-4A3F-AA7C-A23C4B9A2D94}" srcId="{779E63AB-7CD8-4CD8-83D2-DB649AE904D0}" destId="{60515607-4CF8-4279-9F93-AD12D2967470}" srcOrd="0" destOrd="0" parTransId="{3377C060-779C-4DE7-A1DA-B1498CEBE4A7}" sibTransId="{D6A4C259-D32F-488B-BDB9-332DF6D1F431}"/>
    <dgm:cxn modelId="{44161D35-FDD9-4065-8CE2-32B6AB7B7EFE}" srcId="{779E63AB-7CD8-4CD8-83D2-DB649AE904D0}" destId="{D80DBC0C-7EFA-483D-B384-F55610F6330C}" srcOrd="2" destOrd="0" parTransId="{344544F3-9B3E-46EF-9FC0-2E48010FEEF8}" sibTransId="{1099DFB9-C943-4E1B-940B-0624D3B53781}"/>
    <dgm:cxn modelId="{52858538-C7B0-4A40-8F3C-2721872564E2}" srcId="{779E63AB-7CD8-4CD8-83D2-DB649AE904D0}" destId="{AA649B58-3B17-48C7-A1E6-905BD92225B7}" srcOrd="4" destOrd="0" parTransId="{FB709C54-200B-42BB-8EAC-F12E0C0B1C84}" sibTransId="{5FA8EEDB-0A18-4D7F-8275-E8A6FACDFBC1}"/>
    <dgm:cxn modelId="{AA32324D-0196-4F13-B191-4CDEB53A01E5}" type="presOf" srcId="{743E1760-CD8A-4994-A74C-95951C7D642B}" destId="{6B57D232-33D2-4305-A9C7-439FF69D82E2}" srcOrd="0" destOrd="0" presId="urn:microsoft.com/office/officeart/2018/2/layout/IconCircleList"/>
    <dgm:cxn modelId="{DC093555-B783-4BE6-AB92-D38E2968CC8A}" type="presOf" srcId="{AA649B58-3B17-48C7-A1E6-905BD92225B7}" destId="{903C049C-DA31-40CE-96E8-B5EB071F5D01}" srcOrd="0" destOrd="0" presId="urn:microsoft.com/office/officeart/2018/2/layout/IconCircleList"/>
    <dgm:cxn modelId="{71D8BA81-AB18-4965-9299-4FB603061631}" type="presOf" srcId="{1099DFB9-C943-4E1B-940B-0624D3B53781}" destId="{48B66CE6-92DE-421F-ABE1-AC0814EC069E}" srcOrd="0" destOrd="0" presId="urn:microsoft.com/office/officeart/2018/2/layout/IconCircleList"/>
    <dgm:cxn modelId="{6C58578F-F666-427D-84DA-A1D15955774B}" type="presOf" srcId="{A836FD49-BB16-4D13-98E4-A1EFAA85C642}" destId="{4A6BE27F-861C-4DA9-9387-939BAFA91B88}" srcOrd="0" destOrd="0" presId="urn:microsoft.com/office/officeart/2018/2/layout/IconCircleList"/>
    <dgm:cxn modelId="{DD34988F-5163-4A7C-A307-73B6480D6537}" type="presOf" srcId="{9E8CA134-D764-4AB0-A2E7-47DD18E2506F}" destId="{FD7A1919-D769-4E47-BD32-BBE85428D5B5}" srcOrd="0" destOrd="0" presId="urn:microsoft.com/office/officeart/2018/2/layout/IconCircleList"/>
    <dgm:cxn modelId="{EABA4099-0829-4EB4-A751-F1B08290CBAD}" type="presOf" srcId="{AA50D65C-F911-456D-9E08-CC9CC8F77F34}" destId="{3AD0B7FD-E175-41C1-A956-DB8BAF2B88C5}" srcOrd="0" destOrd="0" presId="urn:microsoft.com/office/officeart/2018/2/layout/IconCircleList"/>
    <dgm:cxn modelId="{017CFE9D-9FF7-431A-80FC-6170BC7B9C89}" type="presOf" srcId="{D6A4C259-D32F-488B-BDB9-332DF6D1F431}" destId="{4135D9EE-C993-4728-9684-3A1ECC5BBD9B}" srcOrd="0" destOrd="0" presId="urn:microsoft.com/office/officeart/2018/2/layout/IconCircleList"/>
    <dgm:cxn modelId="{C222DDA6-3804-4F7A-B3BC-CCB67AE1BC9F}" srcId="{779E63AB-7CD8-4CD8-83D2-DB649AE904D0}" destId="{9E8CA134-D764-4AB0-A2E7-47DD18E2506F}" srcOrd="1" destOrd="0" parTransId="{16EA7F9B-7195-4B0F-BF1E-B9BB902EA04D}" sibTransId="{AA50D65C-F911-456D-9E08-CC9CC8F77F34}"/>
    <dgm:cxn modelId="{9F9160B3-C29E-4A91-A9C0-FAC578F3F209}" srcId="{779E63AB-7CD8-4CD8-83D2-DB649AE904D0}" destId="{743E1760-CD8A-4994-A74C-95951C7D642B}" srcOrd="3" destOrd="0" parTransId="{4A812B8A-16A1-4DA6-9760-A5FBB1C028F0}" sibTransId="{A836FD49-BB16-4D13-98E4-A1EFAA85C642}"/>
    <dgm:cxn modelId="{6C077ADC-833F-4DA7-9134-1472BBFCC670}" type="presOf" srcId="{779E63AB-7CD8-4CD8-83D2-DB649AE904D0}" destId="{586DF6EF-41E7-406D-A984-7FC475E2E5DA}" srcOrd="0" destOrd="0" presId="urn:microsoft.com/office/officeart/2018/2/layout/IconCircleList"/>
    <dgm:cxn modelId="{2AA06DF8-29ED-4CA5-A3B9-C27C76D25841}" type="presOf" srcId="{D80DBC0C-7EFA-483D-B384-F55610F6330C}" destId="{6FEDC817-CC96-4C21-AB94-0026303B8228}" srcOrd="0" destOrd="0" presId="urn:microsoft.com/office/officeart/2018/2/layout/IconCircleList"/>
    <dgm:cxn modelId="{A8767E8C-4B38-49D4-9565-CE6B1B5DF5A1}" type="presParOf" srcId="{586DF6EF-41E7-406D-A984-7FC475E2E5DA}" destId="{D4889D22-FC33-43A1-BCF2-F2EDA4A540AA}" srcOrd="0" destOrd="0" presId="urn:microsoft.com/office/officeart/2018/2/layout/IconCircleList"/>
    <dgm:cxn modelId="{D04139E3-83F0-489E-970B-499B398C0850}" type="presParOf" srcId="{D4889D22-FC33-43A1-BCF2-F2EDA4A540AA}" destId="{C974E694-233B-481D-93BE-1DA22C1E3F37}" srcOrd="0" destOrd="0" presId="urn:microsoft.com/office/officeart/2018/2/layout/IconCircleList"/>
    <dgm:cxn modelId="{F24C13D1-4C82-4744-83F2-4A2B87BE5E4E}" type="presParOf" srcId="{C974E694-233B-481D-93BE-1DA22C1E3F37}" destId="{3038B7D4-2756-4EA7-8576-5FB45732CC70}" srcOrd="0" destOrd="0" presId="urn:microsoft.com/office/officeart/2018/2/layout/IconCircleList"/>
    <dgm:cxn modelId="{0B0768B7-7CDC-47E1-B75B-3B9FE5103939}" type="presParOf" srcId="{C974E694-233B-481D-93BE-1DA22C1E3F37}" destId="{65A6DDBE-B25C-49E2-86C2-1DBA2678CD4D}" srcOrd="1" destOrd="0" presId="urn:microsoft.com/office/officeart/2018/2/layout/IconCircleList"/>
    <dgm:cxn modelId="{952EFF7B-2B4E-4A09-9C46-2EADE8F07D99}" type="presParOf" srcId="{C974E694-233B-481D-93BE-1DA22C1E3F37}" destId="{EBA209BE-2813-431E-BE88-8CD1AEF30CF0}" srcOrd="2" destOrd="0" presId="urn:microsoft.com/office/officeart/2018/2/layout/IconCircleList"/>
    <dgm:cxn modelId="{951AE52A-AF8B-4DAE-BC79-03ABE5C25577}" type="presParOf" srcId="{C974E694-233B-481D-93BE-1DA22C1E3F37}" destId="{31B4AAA1-6BC9-4241-9235-746922B2F915}" srcOrd="3" destOrd="0" presId="urn:microsoft.com/office/officeart/2018/2/layout/IconCircleList"/>
    <dgm:cxn modelId="{0E6BBF72-7EEB-4E73-8C85-97B442672ACF}" type="presParOf" srcId="{D4889D22-FC33-43A1-BCF2-F2EDA4A540AA}" destId="{4135D9EE-C993-4728-9684-3A1ECC5BBD9B}" srcOrd="1" destOrd="0" presId="urn:microsoft.com/office/officeart/2018/2/layout/IconCircleList"/>
    <dgm:cxn modelId="{A63E9BDE-67E1-4EAC-B50C-6E651D40F1A7}" type="presParOf" srcId="{D4889D22-FC33-43A1-BCF2-F2EDA4A540AA}" destId="{3AE073F2-A020-428E-AAAD-E925C17164A9}" srcOrd="2" destOrd="0" presId="urn:microsoft.com/office/officeart/2018/2/layout/IconCircleList"/>
    <dgm:cxn modelId="{13FB8EBF-1463-43C1-BC3A-7AEAEA39604C}" type="presParOf" srcId="{3AE073F2-A020-428E-AAAD-E925C17164A9}" destId="{2D835F6C-FFFB-4063-87A7-3165CBD73A90}" srcOrd="0" destOrd="0" presId="urn:microsoft.com/office/officeart/2018/2/layout/IconCircleList"/>
    <dgm:cxn modelId="{1DCFC7F6-7B5C-40F3-8F60-C65FA08ACC42}" type="presParOf" srcId="{3AE073F2-A020-428E-AAAD-E925C17164A9}" destId="{772A4857-DB29-4EBF-B48C-3843EA306F43}" srcOrd="1" destOrd="0" presId="urn:microsoft.com/office/officeart/2018/2/layout/IconCircleList"/>
    <dgm:cxn modelId="{9BB12897-1868-46F1-8EE6-0A3AE718954A}" type="presParOf" srcId="{3AE073F2-A020-428E-AAAD-E925C17164A9}" destId="{71DEBBB2-6B69-4E30-8864-E60553B1CEBD}" srcOrd="2" destOrd="0" presId="urn:microsoft.com/office/officeart/2018/2/layout/IconCircleList"/>
    <dgm:cxn modelId="{6CEE89F0-B4C7-4F9A-911C-7E99BAF5F52C}" type="presParOf" srcId="{3AE073F2-A020-428E-AAAD-E925C17164A9}" destId="{FD7A1919-D769-4E47-BD32-BBE85428D5B5}" srcOrd="3" destOrd="0" presId="urn:microsoft.com/office/officeart/2018/2/layout/IconCircleList"/>
    <dgm:cxn modelId="{77A008BD-2FF6-40B8-846D-07295DFF292E}" type="presParOf" srcId="{D4889D22-FC33-43A1-BCF2-F2EDA4A540AA}" destId="{3AD0B7FD-E175-41C1-A956-DB8BAF2B88C5}" srcOrd="3" destOrd="0" presId="urn:microsoft.com/office/officeart/2018/2/layout/IconCircleList"/>
    <dgm:cxn modelId="{82D6813E-B4F9-4FDD-935E-52772CE75655}" type="presParOf" srcId="{D4889D22-FC33-43A1-BCF2-F2EDA4A540AA}" destId="{542077C0-A65F-40D3-968B-9C72885BF20A}" srcOrd="4" destOrd="0" presId="urn:microsoft.com/office/officeart/2018/2/layout/IconCircleList"/>
    <dgm:cxn modelId="{436DB0AD-C381-4FD4-B757-F085C13D0DC6}" type="presParOf" srcId="{542077C0-A65F-40D3-968B-9C72885BF20A}" destId="{3243FCBD-70F9-4A5B-B08D-1BE83DE09339}" srcOrd="0" destOrd="0" presId="urn:microsoft.com/office/officeart/2018/2/layout/IconCircleList"/>
    <dgm:cxn modelId="{A9C0C557-C26D-4122-B7B0-978C12D1EB6C}" type="presParOf" srcId="{542077C0-A65F-40D3-968B-9C72885BF20A}" destId="{0F9397AC-D2E7-4726-BC61-D4FAB3534033}" srcOrd="1" destOrd="0" presId="urn:microsoft.com/office/officeart/2018/2/layout/IconCircleList"/>
    <dgm:cxn modelId="{5F59B836-EBDF-45FE-9DF4-A518B6E9774F}" type="presParOf" srcId="{542077C0-A65F-40D3-968B-9C72885BF20A}" destId="{D6766330-96EB-4EE4-97E6-5AD1E0E893ED}" srcOrd="2" destOrd="0" presId="urn:microsoft.com/office/officeart/2018/2/layout/IconCircleList"/>
    <dgm:cxn modelId="{D98D5DF9-4286-4AC8-BDC2-CA20C0C487F9}" type="presParOf" srcId="{542077C0-A65F-40D3-968B-9C72885BF20A}" destId="{6FEDC817-CC96-4C21-AB94-0026303B8228}" srcOrd="3" destOrd="0" presId="urn:microsoft.com/office/officeart/2018/2/layout/IconCircleList"/>
    <dgm:cxn modelId="{074F3040-F01C-41DD-973E-C1A21BD924E6}" type="presParOf" srcId="{D4889D22-FC33-43A1-BCF2-F2EDA4A540AA}" destId="{48B66CE6-92DE-421F-ABE1-AC0814EC069E}" srcOrd="5" destOrd="0" presId="urn:microsoft.com/office/officeart/2018/2/layout/IconCircleList"/>
    <dgm:cxn modelId="{7E6DA8A8-3300-4FEB-A5B6-41A7A3DA47C7}" type="presParOf" srcId="{D4889D22-FC33-43A1-BCF2-F2EDA4A540AA}" destId="{9E4A18E5-9426-44D1-918F-6C06EC882645}" srcOrd="6" destOrd="0" presId="urn:microsoft.com/office/officeart/2018/2/layout/IconCircleList"/>
    <dgm:cxn modelId="{A98A9CE8-3579-4E18-8587-6E75737EFF04}" type="presParOf" srcId="{9E4A18E5-9426-44D1-918F-6C06EC882645}" destId="{5FB45EE2-8E17-41B5-B75A-8A25A622704C}" srcOrd="0" destOrd="0" presId="urn:microsoft.com/office/officeart/2018/2/layout/IconCircleList"/>
    <dgm:cxn modelId="{912F10D0-CF22-4BC7-AA72-97ED529AD78F}" type="presParOf" srcId="{9E4A18E5-9426-44D1-918F-6C06EC882645}" destId="{E2BC5418-A780-47FF-943C-0F9A1BE9F5C5}" srcOrd="1" destOrd="0" presId="urn:microsoft.com/office/officeart/2018/2/layout/IconCircleList"/>
    <dgm:cxn modelId="{27BAD6D1-CCC2-4C24-A729-058D797DF98E}" type="presParOf" srcId="{9E4A18E5-9426-44D1-918F-6C06EC882645}" destId="{DAF2620F-6C1B-4E7C-A559-D41E509BF85A}" srcOrd="2" destOrd="0" presId="urn:microsoft.com/office/officeart/2018/2/layout/IconCircleList"/>
    <dgm:cxn modelId="{CA44B223-22EB-4308-8EF0-E42D86CDDBFD}" type="presParOf" srcId="{9E4A18E5-9426-44D1-918F-6C06EC882645}" destId="{6B57D232-33D2-4305-A9C7-439FF69D82E2}" srcOrd="3" destOrd="0" presId="urn:microsoft.com/office/officeart/2018/2/layout/IconCircleList"/>
    <dgm:cxn modelId="{28394BB9-0C8A-4EB1-B08C-05BB6F6D9401}" type="presParOf" srcId="{D4889D22-FC33-43A1-BCF2-F2EDA4A540AA}" destId="{4A6BE27F-861C-4DA9-9387-939BAFA91B88}" srcOrd="7" destOrd="0" presId="urn:microsoft.com/office/officeart/2018/2/layout/IconCircleList"/>
    <dgm:cxn modelId="{4D7F21F0-0A60-4A12-AF58-D7F9691FB157}" type="presParOf" srcId="{D4889D22-FC33-43A1-BCF2-F2EDA4A540AA}" destId="{F37456F7-E2A2-460D-A7FF-424FF71CE57E}" srcOrd="8" destOrd="0" presId="urn:microsoft.com/office/officeart/2018/2/layout/IconCircleList"/>
    <dgm:cxn modelId="{616CBA50-C059-43C8-AF00-BFB7F3906FA0}" type="presParOf" srcId="{F37456F7-E2A2-460D-A7FF-424FF71CE57E}" destId="{64B3AFB2-0E88-4A55-8B6E-1A38A225CC73}" srcOrd="0" destOrd="0" presId="urn:microsoft.com/office/officeart/2018/2/layout/IconCircleList"/>
    <dgm:cxn modelId="{3087A568-8A46-4BC4-8087-6C0FA7EBC5AB}" type="presParOf" srcId="{F37456F7-E2A2-460D-A7FF-424FF71CE57E}" destId="{78CF6FDC-2214-4906-A9C4-F47562F50514}" srcOrd="1" destOrd="0" presId="urn:microsoft.com/office/officeart/2018/2/layout/IconCircleList"/>
    <dgm:cxn modelId="{0CBAF75B-7106-4BE6-A86B-7DF7D42BC7B3}" type="presParOf" srcId="{F37456F7-E2A2-460D-A7FF-424FF71CE57E}" destId="{A85B9058-72AE-475C-A10D-617B3F7A6ACF}" srcOrd="2" destOrd="0" presId="urn:microsoft.com/office/officeart/2018/2/layout/IconCircleList"/>
    <dgm:cxn modelId="{47C08AE2-DAA5-477B-80A5-E4FA868DFEE7}" type="presParOf" srcId="{F37456F7-E2A2-460D-A7FF-424FF71CE57E}" destId="{903C049C-DA31-40CE-96E8-B5EB071F5D01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F837B2-563C-4CDB-B5CE-21EB61626670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C3B26F2-8212-4C77-ADAC-4BC980EADADD}">
      <dgm:prSet/>
      <dgm:spPr/>
      <dgm:t>
        <a:bodyPr/>
        <a:lstStyle/>
        <a:p>
          <a:r>
            <a:rPr lang="en-US"/>
            <a:t>Liderazgo</a:t>
          </a:r>
        </a:p>
      </dgm:t>
    </dgm:pt>
    <dgm:pt modelId="{5839DDEC-1607-42A3-8976-F9FCD8057398}" type="parTrans" cxnId="{3FB411DB-C2F1-42FA-8AF6-5E8B0A338297}">
      <dgm:prSet/>
      <dgm:spPr/>
      <dgm:t>
        <a:bodyPr/>
        <a:lstStyle/>
        <a:p>
          <a:endParaRPr lang="en-US"/>
        </a:p>
      </dgm:t>
    </dgm:pt>
    <dgm:pt modelId="{ADF1BA61-7C1F-464C-B0E8-4D0571A3218A}" type="sibTrans" cxnId="{3FB411DB-C2F1-42FA-8AF6-5E8B0A338297}">
      <dgm:prSet/>
      <dgm:spPr/>
      <dgm:t>
        <a:bodyPr/>
        <a:lstStyle/>
        <a:p>
          <a:endParaRPr lang="en-US"/>
        </a:p>
      </dgm:t>
    </dgm:pt>
    <dgm:pt modelId="{2E6B702B-C879-49AB-AC90-B9A0C6E4BC1E}">
      <dgm:prSet/>
      <dgm:spPr/>
      <dgm:t>
        <a:bodyPr/>
        <a:lstStyle/>
        <a:p>
          <a:r>
            <a:rPr lang="en-US" dirty="0" err="1"/>
            <a:t>Representación</a:t>
          </a:r>
          <a:endParaRPr lang="en-US" dirty="0"/>
        </a:p>
      </dgm:t>
    </dgm:pt>
    <dgm:pt modelId="{3484BBCA-AEE7-4FB6-997E-5CD8F1C28A92}" type="parTrans" cxnId="{E879E4AA-0B37-4713-9C91-338D9F7EEB39}">
      <dgm:prSet/>
      <dgm:spPr/>
      <dgm:t>
        <a:bodyPr/>
        <a:lstStyle/>
        <a:p>
          <a:endParaRPr lang="en-US"/>
        </a:p>
      </dgm:t>
    </dgm:pt>
    <dgm:pt modelId="{C77B01A1-D12D-4BFA-9BCB-3D2ECDEC4536}" type="sibTrans" cxnId="{E879E4AA-0B37-4713-9C91-338D9F7EEB39}">
      <dgm:prSet/>
      <dgm:spPr/>
      <dgm:t>
        <a:bodyPr/>
        <a:lstStyle/>
        <a:p>
          <a:endParaRPr lang="en-US"/>
        </a:p>
      </dgm:t>
    </dgm:pt>
    <dgm:pt modelId="{BAD0F8F5-296F-4D8D-B938-EBE30FFE0191}">
      <dgm:prSet/>
      <dgm:spPr/>
      <dgm:t>
        <a:bodyPr/>
        <a:lstStyle/>
        <a:p>
          <a:r>
            <a:rPr lang="en-US"/>
            <a:t>Capacitación</a:t>
          </a:r>
        </a:p>
      </dgm:t>
    </dgm:pt>
    <dgm:pt modelId="{A8F5771F-735F-465C-93E4-EDDCECBC1E50}" type="parTrans" cxnId="{E95C9843-7DD3-4C4E-8E92-F0F24284D94D}">
      <dgm:prSet/>
      <dgm:spPr/>
      <dgm:t>
        <a:bodyPr/>
        <a:lstStyle/>
        <a:p>
          <a:endParaRPr lang="en-US"/>
        </a:p>
      </dgm:t>
    </dgm:pt>
    <dgm:pt modelId="{36DD37DF-874C-4C7D-913E-DF52127D305F}" type="sibTrans" cxnId="{E95C9843-7DD3-4C4E-8E92-F0F24284D94D}">
      <dgm:prSet/>
      <dgm:spPr/>
      <dgm:t>
        <a:bodyPr/>
        <a:lstStyle/>
        <a:p>
          <a:endParaRPr lang="en-US"/>
        </a:p>
      </dgm:t>
    </dgm:pt>
    <dgm:pt modelId="{F2F34FD2-BB13-4ED5-B4AE-94E463084E1C}">
      <dgm:prSet/>
      <dgm:spPr/>
      <dgm:t>
        <a:bodyPr/>
        <a:lstStyle/>
        <a:p>
          <a:r>
            <a:rPr lang="en-US"/>
            <a:t>Impacto institucional</a:t>
          </a:r>
        </a:p>
      </dgm:t>
    </dgm:pt>
    <dgm:pt modelId="{458134C5-4AFB-4F29-A1B5-9AA6606C510B}" type="parTrans" cxnId="{7EDE60F0-55E1-4E70-9F18-54A51F5828CE}">
      <dgm:prSet/>
      <dgm:spPr/>
      <dgm:t>
        <a:bodyPr/>
        <a:lstStyle/>
        <a:p>
          <a:endParaRPr lang="en-US"/>
        </a:p>
      </dgm:t>
    </dgm:pt>
    <dgm:pt modelId="{CCEF06A7-83BB-4E07-865D-D4C3F910D2A9}" type="sibTrans" cxnId="{7EDE60F0-55E1-4E70-9F18-54A51F5828CE}">
      <dgm:prSet/>
      <dgm:spPr/>
      <dgm:t>
        <a:bodyPr/>
        <a:lstStyle/>
        <a:p>
          <a:endParaRPr lang="en-US"/>
        </a:p>
      </dgm:t>
    </dgm:pt>
    <dgm:pt modelId="{410FF322-5B06-4292-8397-C7E7124113E0}" type="pres">
      <dgm:prSet presAssocID="{7CF837B2-563C-4CDB-B5CE-21EB61626670}" presName="linear" presStyleCnt="0">
        <dgm:presLayoutVars>
          <dgm:dir/>
          <dgm:animLvl val="lvl"/>
          <dgm:resizeHandles val="exact"/>
        </dgm:presLayoutVars>
      </dgm:prSet>
      <dgm:spPr/>
    </dgm:pt>
    <dgm:pt modelId="{4897147F-31C7-4612-A6BE-1CE25CFAB56F}" type="pres">
      <dgm:prSet presAssocID="{DC3B26F2-8212-4C77-ADAC-4BC980EADADD}" presName="parentLin" presStyleCnt="0"/>
      <dgm:spPr/>
    </dgm:pt>
    <dgm:pt modelId="{E8C5AAF2-3D81-4F23-82B5-49E8C8E29741}" type="pres">
      <dgm:prSet presAssocID="{DC3B26F2-8212-4C77-ADAC-4BC980EADADD}" presName="parentLeftMargin" presStyleLbl="node1" presStyleIdx="0" presStyleCnt="4"/>
      <dgm:spPr/>
    </dgm:pt>
    <dgm:pt modelId="{CA01F382-4B0A-42C3-827F-5AE4A52C50C8}" type="pres">
      <dgm:prSet presAssocID="{DC3B26F2-8212-4C77-ADAC-4BC980EADAD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72C42AF-CB6A-4ECD-B44E-7EC2B12452C2}" type="pres">
      <dgm:prSet presAssocID="{DC3B26F2-8212-4C77-ADAC-4BC980EADADD}" presName="negativeSpace" presStyleCnt="0"/>
      <dgm:spPr/>
    </dgm:pt>
    <dgm:pt modelId="{FF9FA337-B738-4F56-A154-9E27636A58E3}" type="pres">
      <dgm:prSet presAssocID="{DC3B26F2-8212-4C77-ADAC-4BC980EADADD}" presName="childText" presStyleLbl="conFgAcc1" presStyleIdx="0" presStyleCnt="4">
        <dgm:presLayoutVars>
          <dgm:bulletEnabled val="1"/>
        </dgm:presLayoutVars>
      </dgm:prSet>
      <dgm:spPr/>
    </dgm:pt>
    <dgm:pt modelId="{35717251-15D6-448A-AB75-461EF298834D}" type="pres">
      <dgm:prSet presAssocID="{ADF1BA61-7C1F-464C-B0E8-4D0571A3218A}" presName="spaceBetweenRectangles" presStyleCnt="0"/>
      <dgm:spPr/>
    </dgm:pt>
    <dgm:pt modelId="{F5D9325A-055B-4B59-BAAF-C1A3E7484D98}" type="pres">
      <dgm:prSet presAssocID="{2E6B702B-C879-49AB-AC90-B9A0C6E4BC1E}" presName="parentLin" presStyleCnt="0"/>
      <dgm:spPr/>
    </dgm:pt>
    <dgm:pt modelId="{473CBD53-4056-4DBC-B32A-0C27CE09E164}" type="pres">
      <dgm:prSet presAssocID="{2E6B702B-C879-49AB-AC90-B9A0C6E4BC1E}" presName="parentLeftMargin" presStyleLbl="node1" presStyleIdx="0" presStyleCnt="4"/>
      <dgm:spPr/>
    </dgm:pt>
    <dgm:pt modelId="{C902AD4A-B410-4D7D-9CEB-26E347942672}" type="pres">
      <dgm:prSet presAssocID="{2E6B702B-C879-49AB-AC90-B9A0C6E4BC1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AEB66C1-28D8-42B7-9901-4B6061DAD01D}" type="pres">
      <dgm:prSet presAssocID="{2E6B702B-C879-49AB-AC90-B9A0C6E4BC1E}" presName="negativeSpace" presStyleCnt="0"/>
      <dgm:spPr/>
    </dgm:pt>
    <dgm:pt modelId="{E4CB6BFB-694C-46FA-9CA5-192171BEFED9}" type="pres">
      <dgm:prSet presAssocID="{2E6B702B-C879-49AB-AC90-B9A0C6E4BC1E}" presName="childText" presStyleLbl="conFgAcc1" presStyleIdx="1" presStyleCnt="4">
        <dgm:presLayoutVars>
          <dgm:bulletEnabled val="1"/>
        </dgm:presLayoutVars>
      </dgm:prSet>
      <dgm:spPr/>
    </dgm:pt>
    <dgm:pt modelId="{0F4C85B2-9803-41E5-BD56-321DA1058B58}" type="pres">
      <dgm:prSet presAssocID="{C77B01A1-D12D-4BFA-9BCB-3D2ECDEC4536}" presName="spaceBetweenRectangles" presStyleCnt="0"/>
      <dgm:spPr/>
    </dgm:pt>
    <dgm:pt modelId="{A8BE57D9-10C6-43C7-8119-D69379DA139A}" type="pres">
      <dgm:prSet presAssocID="{BAD0F8F5-296F-4D8D-B938-EBE30FFE0191}" presName="parentLin" presStyleCnt="0"/>
      <dgm:spPr/>
    </dgm:pt>
    <dgm:pt modelId="{6BBD2F6F-00A4-44D3-ADC3-61FF5B7EC020}" type="pres">
      <dgm:prSet presAssocID="{BAD0F8F5-296F-4D8D-B938-EBE30FFE0191}" presName="parentLeftMargin" presStyleLbl="node1" presStyleIdx="1" presStyleCnt="4"/>
      <dgm:spPr/>
    </dgm:pt>
    <dgm:pt modelId="{C1E3513E-7139-47DC-B2B8-D70941C923B4}" type="pres">
      <dgm:prSet presAssocID="{BAD0F8F5-296F-4D8D-B938-EBE30FFE019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10969E5-5889-490E-BFDA-09F57556CF67}" type="pres">
      <dgm:prSet presAssocID="{BAD0F8F5-296F-4D8D-B938-EBE30FFE0191}" presName="negativeSpace" presStyleCnt="0"/>
      <dgm:spPr/>
    </dgm:pt>
    <dgm:pt modelId="{F7E6E220-215A-486D-94C3-0E55F47D873C}" type="pres">
      <dgm:prSet presAssocID="{BAD0F8F5-296F-4D8D-B938-EBE30FFE0191}" presName="childText" presStyleLbl="conFgAcc1" presStyleIdx="2" presStyleCnt="4">
        <dgm:presLayoutVars>
          <dgm:bulletEnabled val="1"/>
        </dgm:presLayoutVars>
      </dgm:prSet>
      <dgm:spPr/>
    </dgm:pt>
    <dgm:pt modelId="{93BCD8C2-4A31-4252-879B-B6C63ABCE201}" type="pres">
      <dgm:prSet presAssocID="{36DD37DF-874C-4C7D-913E-DF52127D305F}" presName="spaceBetweenRectangles" presStyleCnt="0"/>
      <dgm:spPr/>
    </dgm:pt>
    <dgm:pt modelId="{2FAC1FF7-F063-4FB5-8389-618EFBB75430}" type="pres">
      <dgm:prSet presAssocID="{F2F34FD2-BB13-4ED5-B4AE-94E463084E1C}" presName="parentLin" presStyleCnt="0"/>
      <dgm:spPr/>
    </dgm:pt>
    <dgm:pt modelId="{7352335B-2596-4EB4-B811-62F59172F95E}" type="pres">
      <dgm:prSet presAssocID="{F2F34FD2-BB13-4ED5-B4AE-94E463084E1C}" presName="parentLeftMargin" presStyleLbl="node1" presStyleIdx="2" presStyleCnt="4"/>
      <dgm:spPr/>
    </dgm:pt>
    <dgm:pt modelId="{609ADAEA-02D0-4B5F-AD38-98ED8DC8C557}" type="pres">
      <dgm:prSet presAssocID="{F2F34FD2-BB13-4ED5-B4AE-94E463084E1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F053E229-5E73-4F7D-A472-47E239116A55}" type="pres">
      <dgm:prSet presAssocID="{F2F34FD2-BB13-4ED5-B4AE-94E463084E1C}" presName="negativeSpace" presStyleCnt="0"/>
      <dgm:spPr/>
    </dgm:pt>
    <dgm:pt modelId="{2D03445C-BB0F-4FB4-8052-F68E4A9E8728}" type="pres">
      <dgm:prSet presAssocID="{F2F34FD2-BB13-4ED5-B4AE-94E463084E1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CD65F5E-BD3C-4C86-BFE6-6D75BC0EE882}" type="presOf" srcId="{F2F34FD2-BB13-4ED5-B4AE-94E463084E1C}" destId="{609ADAEA-02D0-4B5F-AD38-98ED8DC8C557}" srcOrd="1" destOrd="0" presId="urn:microsoft.com/office/officeart/2005/8/layout/list1"/>
    <dgm:cxn modelId="{1F876462-D645-42F8-B92D-D3B25E9356DF}" type="presOf" srcId="{DC3B26F2-8212-4C77-ADAC-4BC980EADADD}" destId="{E8C5AAF2-3D81-4F23-82B5-49E8C8E29741}" srcOrd="0" destOrd="0" presId="urn:microsoft.com/office/officeart/2005/8/layout/list1"/>
    <dgm:cxn modelId="{E95C9843-7DD3-4C4E-8E92-F0F24284D94D}" srcId="{7CF837B2-563C-4CDB-B5CE-21EB61626670}" destId="{BAD0F8F5-296F-4D8D-B938-EBE30FFE0191}" srcOrd="2" destOrd="0" parTransId="{A8F5771F-735F-465C-93E4-EDDCECBC1E50}" sibTransId="{36DD37DF-874C-4C7D-913E-DF52127D305F}"/>
    <dgm:cxn modelId="{2EDEF26E-2534-44E4-8EB7-3589B6864779}" type="presOf" srcId="{BAD0F8F5-296F-4D8D-B938-EBE30FFE0191}" destId="{6BBD2F6F-00A4-44D3-ADC3-61FF5B7EC020}" srcOrd="0" destOrd="0" presId="urn:microsoft.com/office/officeart/2005/8/layout/list1"/>
    <dgm:cxn modelId="{73EBD472-93E7-4FCE-A660-9133C6A95274}" type="presOf" srcId="{F2F34FD2-BB13-4ED5-B4AE-94E463084E1C}" destId="{7352335B-2596-4EB4-B811-62F59172F95E}" srcOrd="0" destOrd="0" presId="urn:microsoft.com/office/officeart/2005/8/layout/list1"/>
    <dgm:cxn modelId="{2E684885-6FFA-4E77-9750-BA7F1EC8EB8A}" type="presOf" srcId="{BAD0F8F5-296F-4D8D-B938-EBE30FFE0191}" destId="{C1E3513E-7139-47DC-B2B8-D70941C923B4}" srcOrd="1" destOrd="0" presId="urn:microsoft.com/office/officeart/2005/8/layout/list1"/>
    <dgm:cxn modelId="{D4684993-A774-41DB-BD9F-3E7E2375F45C}" type="presOf" srcId="{2E6B702B-C879-49AB-AC90-B9A0C6E4BC1E}" destId="{473CBD53-4056-4DBC-B32A-0C27CE09E164}" srcOrd="0" destOrd="0" presId="urn:microsoft.com/office/officeart/2005/8/layout/list1"/>
    <dgm:cxn modelId="{E879E4AA-0B37-4713-9C91-338D9F7EEB39}" srcId="{7CF837B2-563C-4CDB-B5CE-21EB61626670}" destId="{2E6B702B-C879-49AB-AC90-B9A0C6E4BC1E}" srcOrd="1" destOrd="0" parTransId="{3484BBCA-AEE7-4FB6-997E-5CD8F1C28A92}" sibTransId="{C77B01A1-D12D-4BFA-9BCB-3D2ECDEC4536}"/>
    <dgm:cxn modelId="{A28AB6CD-10C0-4E54-A77E-264E3348FAAA}" type="presOf" srcId="{2E6B702B-C879-49AB-AC90-B9A0C6E4BC1E}" destId="{C902AD4A-B410-4D7D-9CEB-26E347942672}" srcOrd="1" destOrd="0" presId="urn:microsoft.com/office/officeart/2005/8/layout/list1"/>
    <dgm:cxn modelId="{9FD259D6-55E2-4C96-8F0C-B34E1E53B459}" type="presOf" srcId="{7CF837B2-563C-4CDB-B5CE-21EB61626670}" destId="{410FF322-5B06-4292-8397-C7E7124113E0}" srcOrd="0" destOrd="0" presId="urn:microsoft.com/office/officeart/2005/8/layout/list1"/>
    <dgm:cxn modelId="{3FB411DB-C2F1-42FA-8AF6-5E8B0A338297}" srcId="{7CF837B2-563C-4CDB-B5CE-21EB61626670}" destId="{DC3B26F2-8212-4C77-ADAC-4BC980EADADD}" srcOrd="0" destOrd="0" parTransId="{5839DDEC-1607-42A3-8976-F9FCD8057398}" sibTransId="{ADF1BA61-7C1F-464C-B0E8-4D0571A3218A}"/>
    <dgm:cxn modelId="{DCBB0ADD-0FC4-4E29-A6C8-82A1976C1444}" type="presOf" srcId="{DC3B26F2-8212-4C77-ADAC-4BC980EADADD}" destId="{CA01F382-4B0A-42C3-827F-5AE4A52C50C8}" srcOrd="1" destOrd="0" presId="urn:microsoft.com/office/officeart/2005/8/layout/list1"/>
    <dgm:cxn modelId="{7EDE60F0-55E1-4E70-9F18-54A51F5828CE}" srcId="{7CF837B2-563C-4CDB-B5CE-21EB61626670}" destId="{F2F34FD2-BB13-4ED5-B4AE-94E463084E1C}" srcOrd="3" destOrd="0" parTransId="{458134C5-4AFB-4F29-A1B5-9AA6606C510B}" sibTransId="{CCEF06A7-83BB-4E07-865D-D4C3F910D2A9}"/>
    <dgm:cxn modelId="{79AF7047-2DF5-4DF8-B844-35470F2E1567}" type="presParOf" srcId="{410FF322-5B06-4292-8397-C7E7124113E0}" destId="{4897147F-31C7-4612-A6BE-1CE25CFAB56F}" srcOrd="0" destOrd="0" presId="urn:microsoft.com/office/officeart/2005/8/layout/list1"/>
    <dgm:cxn modelId="{6DF2278D-660A-4D04-8047-0C8AB8572A09}" type="presParOf" srcId="{4897147F-31C7-4612-A6BE-1CE25CFAB56F}" destId="{E8C5AAF2-3D81-4F23-82B5-49E8C8E29741}" srcOrd="0" destOrd="0" presId="urn:microsoft.com/office/officeart/2005/8/layout/list1"/>
    <dgm:cxn modelId="{5C5D2FAB-65BC-43C5-8BD1-2E355EC34562}" type="presParOf" srcId="{4897147F-31C7-4612-A6BE-1CE25CFAB56F}" destId="{CA01F382-4B0A-42C3-827F-5AE4A52C50C8}" srcOrd="1" destOrd="0" presId="urn:microsoft.com/office/officeart/2005/8/layout/list1"/>
    <dgm:cxn modelId="{9BD19F63-53CD-4B3C-A2EE-943454A1B649}" type="presParOf" srcId="{410FF322-5B06-4292-8397-C7E7124113E0}" destId="{972C42AF-CB6A-4ECD-B44E-7EC2B12452C2}" srcOrd="1" destOrd="0" presId="urn:microsoft.com/office/officeart/2005/8/layout/list1"/>
    <dgm:cxn modelId="{B7B0CE4D-C793-45B9-92A5-E02FFB236BCD}" type="presParOf" srcId="{410FF322-5B06-4292-8397-C7E7124113E0}" destId="{FF9FA337-B738-4F56-A154-9E27636A58E3}" srcOrd="2" destOrd="0" presId="urn:microsoft.com/office/officeart/2005/8/layout/list1"/>
    <dgm:cxn modelId="{F9017D52-A93B-43EE-BDC5-FACDC117B034}" type="presParOf" srcId="{410FF322-5B06-4292-8397-C7E7124113E0}" destId="{35717251-15D6-448A-AB75-461EF298834D}" srcOrd="3" destOrd="0" presId="urn:microsoft.com/office/officeart/2005/8/layout/list1"/>
    <dgm:cxn modelId="{FEDD58FD-FF63-46DC-9A99-D3E8F1ADBCAA}" type="presParOf" srcId="{410FF322-5B06-4292-8397-C7E7124113E0}" destId="{F5D9325A-055B-4B59-BAAF-C1A3E7484D98}" srcOrd="4" destOrd="0" presId="urn:microsoft.com/office/officeart/2005/8/layout/list1"/>
    <dgm:cxn modelId="{67EDA052-D529-4F1A-816C-8260A0CBD695}" type="presParOf" srcId="{F5D9325A-055B-4B59-BAAF-C1A3E7484D98}" destId="{473CBD53-4056-4DBC-B32A-0C27CE09E164}" srcOrd="0" destOrd="0" presId="urn:microsoft.com/office/officeart/2005/8/layout/list1"/>
    <dgm:cxn modelId="{86836941-A49B-4016-8BEB-56158DC83491}" type="presParOf" srcId="{F5D9325A-055B-4B59-BAAF-C1A3E7484D98}" destId="{C902AD4A-B410-4D7D-9CEB-26E347942672}" srcOrd="1" destOrd="0" presId="urn:microsoft.com/office/officeart/2005/8/layout/list1"/>
    <dgm:cxn modelId="{E51B03AD-7B82-44B1-8F3A-458118EBFCFA}" type="presParOf" srcId="{410FF322-5B06-4292-8397-C7E7124113E0}" destId="{8AEB66C1-28D8-42B7-9901-4B6061DAD01D}" srcOrd="5" destOrd="0" presId="urn:microsoft.com/office/officeart/2005/8/layout/list1"/>
    <dgm:cxn modelId="{C70329B9-5E01-4FD2-AE4B-2F5953AE677B}" type="presParOf" srcId="{410FF322-5B06-4292-8397-C7E7124113E0}" destId="{E4CB6BFB-694C-46FA-9CA5-192171BEFED9}" srcOrd="6" destOrd="0" presId="urn:microsoft.com/office/officeart/2005/8/layout/list1"/>
    <dgm:cxn modelId="{BC04BA84-3912-40B8-AD46-E1C54DF7CD06}" type="presParOf" srcId="{410FF322-5B06-4292-8397-C7E7124113E0}" destId="{0F4C85B2-9803-41E5-BD56-321DA1058B58}" srcOrd="7" destOrd="0" presId="urn:microsoft.com/office/officeart/2005/8/layout/list1"/>
    <dgm:cxn modelId="{D73AD698-D80B-4779-A141-EE47A08FAB52}" type="presParOf" srcId="{410FF322-5B06-4292-8397-C7E7124113E0}" destId="{A8BE57D9-10C6-43C7-8119-D69379DA139A}" srcOrd="8" destOrd="0" presId="urn:microsoft.com/office/officeart/2005/8/layout/list1"/>
    <dgm:cxn modelId="{29C0A495-5AE3-4B81-B0F4-2BD1D3061D24}" type="presParOf" srcId="{A8BE57D9-10C6-43C7-8119-D69379DA139A}" destId="{6BBD2F6F-00A4-44D3-ADC3-61FF5B7EC020}" srcOrd="0" destOrd="0" presId="urn:microsoft.com/office/officeart/2005/8/layout/list1"/>
    <dgm:cxn modelId="{35C393E7-9D89-4D30-A1E7-6DF638DFB9B1}" type="presParOf" srcId="{A8BE57D9-10C6-43C7-8119-D69379DA139A}" destId="{C1E3513E-7139-47DC-B2B8-D70941C923B4}" srcOrd="1" destOrd="0" presId="urn:microsoft.com/office/officeart/2005/8/layout/list1"/>
    <dgm:cxn modelId="{8F06AA53-D652-4AE0-B2E2-2AFE89EE1B94}" type="presParOf" srcId="{410FF322-5B06-4292-8397-C7E7124113E0}" destId="{910969E5-5889-490E-BFDA-09F57556CF67}" srcOrd="9" destOrd="0" presId="urn:microsoft.com/office/officeart/2005/8/layout/list1"/>
    <dgm:cxn modelId="{D900F434-77E2-43C3-AECF-5475B86434CC}" type="presParOf" srcId="{410FF322-5B06-4292-8397-C7E7124113E0}" destId="{F7E6E220-215A-486D-94C3-0E55F47D873C}" srcOrd="10" destOrd="0" presId="urn:microsoft.com/office/officeart/2005/8/layout/list1"/>
    <dgm:cxn modelId="{2799A3CD-930B-4636-8978-58ED61722B68}" type="presParOf" srcId="{410FF322-5B06-4292-8397-C7E7124113E0}" destId="{93BCD8C2-4A31-4252-879B-B6C63ABCE201}" srcOrd="11" destOrd="0" presId="urn:microsoft.com/office/officeart/2005/8/layout/list1"/>
    <dgm:cxn modelId="{2D5F3520-590C-4F73-992A-12BCC23BC3FD}" type="presParOf" srcId="{410FF322-5B06-4292-8397-C7E7124113E0}" destId="{2FAC1FF7-F063-4FB5-8389-618EFBB75430}" srcOrd="12" destOrd="0" presId="urn:microsoft.com/office/officeart/2005/8/layout/list1"/>
    <dgm:cxn modelId="{ECCAB705-A9BB-449D-88DD-2C8BE5DE5FE4}" type="presParOf" srcId="{2FAC1FF7-F063-4FB5-8389-618EFBB75430}" destId="{7352335B-2596-4EB4-B811-62F59172F95E}" srcOrd="0" destOrd="0" presId="urn:microsoft.com/office/officeart/2005/8/layout/list1"/>
    <dgm:cxn modelId="{4A2DBB80-2D04-41BA-B539-C5992174D162}" type="presParOf" srcId="{2FAC1FF7-F063-4FB5-8389-618EFBB75430}" destId="{609ADAEA-02D0-4B5F-AD38-98ED8DC8C557}" srcOrd="1" destOrd="0" presId="urn:microsoft.com/office/officeart/2005/8/layout/list1"/>
    <dgm:cxn modelId="{09DA586E-FA24-4CF6-A1D7-77E31EAFE786}" type="presParOf" srcId="{410FF322-5B06-4292-8397-C7E7124113E0}" destId="{F053E229-5E73-4F7D-A472-47E239116A55}" srcOrd="13" destOrd="0" presId="urn:microsoft.com/office/officeart/2005/8/layout/list1"/>
    <dgm:cxn modelId="{51891FF1-4B2D-4635-8B2B-9FDA62F2C0FA}" type="presParOf" srcId="{410FF322-5B06-4292-8397-C7E7124113E0}" destId="{2D03445C-BB0F-4FB4-8052-F68E4A9E872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62BF4BC-3CC1-41D9-9BEE-056203F69D9F}" type="doc">
      <dgm:prSet loTypeId="urn:microsoft.com/office/officeart/2018/2/layout/IconCircleList" loCatId="icon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9DC67047-3EE1-4F92-8F3A-8521791AD2D9}">
      <dgm:prSet/>
      <dgm:spPr/>
      <dgm:t>
        <a:bodyPr/>
        <a:lstStyle/>
        <a:p>
          <a:pPr>
            <a:lnSpc>
              <a:spcPct val="100000"/>
            </a:lnSpc>
          </a:pPr>
          <a:r>
            <a:rPr lang="es-MX" b="1" dirty="0"/>
            <a:t>La Dirección de Recursos Humanos establecerá un lugar para que los interesados puedan inscribirse. </a:t>
          </a:r>
          <a:endParaRPr lang="en-US" dirty="0"/>
        </a:p>
      </dgm:t>
    </dgm:pt>
    <dgm:pt modelId="{3917C768-5569-4836-B78B-A8B98FBBBE88}" type="parTrans" cxnId="{673ECB22-6F49-4EB1-ABC2-269A9882461D}">
      <dgm:prSet/>
      <dgm:spPr/>
      <dgm:t>
        <a:bodyPr/>
        <a:lstStyle/>
        <a:p>
          <a:endParaRPr lang="en-US"/>
        </a:p>
      </dgm:t>
    </dgm:pt>
    <dgm:pt modelId="{4C16AD89-1C16-4BA9-816C-A54D669A9730}" type="sibTrans" cxnId="{673ECB22-6F49-4EB1-ABC2-269A9882461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CD360CB-C52E-4190-8027-5A9B83503539}">
      <dgm:prSet/>
      <dgm:spPr/>
      <dgm:t>
        <a:bodyPr/>
        <a:lstStyle/>
        <a:p>
          <a:pPr>
            <a:lnSpc>
              <a:spcPct val="100000"/>
            </a:lnSpc>
          </a:pPr>
          <a:r>
            <a:rPr lang="es-MX" b="1"/>
            <a:t>Postulación (3 días): conforme a las fechas establecidas en el cronograma</a:t>
          </a:r>
          <a:endParaRPr lang="en-US"/>
        </a:p>
      </dgm:t>
    </dgm:pt>
    <dgm:pt modelId="{F0F18ECD-819E-454B-8D9F-4A2912E6C7D9}" type="parTrans" cxnId="{A7A426B6-B51D-464F-83FD-3BE3537EA12D}">
      <dgm:prSet/>
      <dgm:spPr/>
      <dgm:t>
        <a:bodyPr/>
        <a:lstStyle/>
        <a:p>
          <a:endParaRPr lang="en-US"/>
        </a:p>
      </dgm:t>
    </dgm:pt>
    <dgm:pt modelId="{248D3D95-9271-4A96-9FBA-8EE0CD25ECBB}" type="sibTrans" cxnId="{A7A426B6-B51D-464F-83FD-3BE3537EA12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152A15F-5C60-4EFB-86A6-E18169038090}">
      <dgm:prSet/>
      <dgm:spPr/>
      <dgm:t>
        <a:bodyPr/>
        <a:lstStyle/>
        <a:p>
          <a:pPr>
            <a:lnSpc>
              <a:spcPct val="100000"/>
            </a:lnSpc>
          </a:pPr>
          <a:r>
            <a:rPr lang="es-MX"/>
            <a:t>Completa formulario DIGEIG- 006 (inscripción de candidatura) </a:t>
          </a:r>
          <a:endParaRPr lang="en-US"/>
        </a:p>
      </dgm:t>
    </dgm:pt>
    <dgm:pt modelId="{3B078355-A78B-4835-8C7E-F5A86994BE08}" type="parTrans" cxnId="{A555BC60-1C2B-4AA9-B266-873102D519B7}">
      <dgm:prSet/>
      <dgm:spPr/>
      <dgm:t>
        <a:bodyPr/>
        <a:lstStyle/>
        <a:p>
          <a:endParaRPr lang="en-US"/>
        </a:p>
      </dgm:t>
    </dgm:pt>
    <dgm:pt modelId="{06C97F68-9AA3-4A7C-A0FD-C9F3E2B6B4D8}" type="sibTrans" cxnId="{A555BC60-1C2B-4AA9-B266-873102D519B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941BA5D-9BE4-4174-BFA9-716FB1A5960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Presenta propuestas</a:t>
          </a:r>
        </a:p>
      </dgm:t>
    </dgm:pt>
    <dgm:pt modelId="{848E0552-94FA-4179-8668-030C3E5D8B80}" type="parTrans" cxnId="{E3DBB796-0B02-47D5-8528-FCE5B4E55E52}">
      <dgm:prSet/>
      <dgm:spPr/>
      <dgm:t>
        <a:bodyPr/>
        <a:lstStyle/>
        <a:p>
          <a:endParaRPr lang="en-US"/>
        </a:p>
      </dgm:t>
    </dgm:pt>
    <dgm:pt modelId="{862483D6-D8A4-4533-9CF3-0AAB4802BFC3}" type="sibTrans" cxnId="{E3DBB796-0B02-47D5-8528-FCE5B4E55E5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2F1973B-2080-4F0B-AA2A-3CF432949E5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Escoger</a:t>
          </a:r>
          <a:r>
            <a:rPr lang="en-US" dirty="0"/>
            <a:t> </a:t>
          </a:r>
          <a:r>
            <a:rPr lang="en-US" dirty="0" err="1"/>
            <a:t>el</a:t>
          </a:r>
          <a:r>
            <a:rPr lang="en-US" dirty="0"/>
            <a:t> valor a pustular  </a:t>
          </a:r>
        </a:p>
      </dgm:t>
    </dgm:pt>
    <dgm:pt modelId="{D6B68F4D-4E1D-436A-9975-E364454E6B31}" type="parTrans" cxnId="{0419DA59-FBA2-4EE0-8DB9-621EEC5D2862}">
      <dgm:prSet/>
      <dgm:spPr/>
      <dgm:t>
        <a:bodyPr/>
        <a:lstStyle/>
        <a:p>
          <a:endParaRPr lang="en-US"/>
        </a:p>
      </dgm:t>
    </dgm:pt>
    <dgm:pt modelId="{B7FC2327-CF2D-4951-B466-7E4CE2D4330F}" type="sibTrans" cxnId="{0419DA59-FBA2-4EE0-8DB9-621EEC5D2862}">
      <dgm:prSet/>
      <dgm:spPr/>
      <dgm:t>
        <a:bodyPr/>
        <a:lstStyle/>
        <a:p>
          <a:endParaRPr lang="en-US"/>
        </a:p>
      </dgm:t>
    </dgm:pt>
    <dgm:pt modelId="{06D0FB30-A7FF-4306-A360-E7DE46BF588E}" type="pres">
      <dgm:prSet presAssocID="{A62BF4BC-3CC1-41D9-9BEE-056203F69D9F}" presName="root" presStyleCnt="0">
        <dgm:presLayoutVars>
          <dgm:dir/>
          <dgm:resizeHandles val="exact"/>
        </dgm:presLayoutVars>
      </dgm:prSet>
      <dgm:spPr/>
    </dgm:pt>
    <dgm:pt modelId="{227AFAB6-F72B-48CB-A4F0-6968A0A68EBC}" type="pres">
      <dgm:prSet presAssocID="{A62BF4BC-3CC1-41D9-9BEE-056203F69D9F}" presName="container" presStyleCnt="0">
        <dgm:presLayoutVars>
          <dgm:dir/>
          <dgm:resizeHandles val="exact"/>
        </dgm:presLayoutVars>
      </dgm:prSet>
      <dgm:spPr/>
    </dgm:pt>
    <dgm:pt modelId="{DF288C27-0E08-4B2A-8491-0880A3885580}" type="pres">
      <dgm:prSet presAssocID="{9DC67047-3EE1-4F92-8F3A-8521791AD2D9}" presName="compNode" presStyleCnt="0"/>
      <dgm:spPr/>
    </dgm:pt>
    <dgm:pt modelId="{40E5797D-BCB4-4AD5-9E60-DDB911BE0E7E}" type="pres">
      <dgm:prSet presAssocID="{9DC67047-3EE1-4F92-8F3A-8521791AD2D9}" presName="iconBgRect" presStyleLbl="bgShp" presStyleIdx="0" presStyleCnt="5"/>
      <dgm:spPr/>
    </dgm:pt>
    <dgm:pt modelId="{37C6ACE9-F5D0-447A-A7BB-6052897D5814}" type="pres">
      <dgm:prSet presAssocID="{9DC67047-3EE1-4F92-8F3A-8521791AD2D9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uarios"/>
        </a:ext>
      </dgm:extLst>
    </dgm:pt>
    <dgm:pt modelId="{83FD1C97-3F7C-4237-895D-07B8D3EDBEBB}" type="pres">
      <dgm:prSet presAssocID="{9DC67047-3EE1-4F92-8F3A-8521791AD2D9}" presName="spaceRect" presStyleCnt="0"/>
      <dgm:spPr/>
    </dgm:pt>
    <dgm:pt modelId="{07126B6B-2B0F-4E2F-AAF9-3EF920193A12}" type="pres">
      <dgm:prSet presAssocID="{9DC67047-3EE1-4F92-8F3A-8521791AD2D9}" presName="textRect" presStyleLbl="revTx" presStyleIdx="0" presStyleCnt="5">
        <dgm:presLayoutVars>
          <dgm:chMax val="1"/>
          <dgm:chPref val="1"/>
        </dgm:presLayoutVars>
      </dgm:prSet>
      <dgm:spPr/>
    </dgm:pt>
    <dgm:pt modelId="{20CB6BB3-9234-4B16-BA17-090B6E8A9C7E}" type="pres">
      <dgm:prSet presAssocID="{4C16AD89-1C16-4BA9-816C-A54D669A9730}" presName="sibTrans" presStyleLbl="sibTrans2D1" presStyleIdx="0" presStyleCnt="0"/>
      <dgm:spPr/>
    </dgm:pt>
    <dgm:pt modelId="{3889BAA5-404D-47EA-89B1-C4DC28D28F38}" type="pres">
      <dgm:prSet presAssocID="{6CD360CB-C52E-4190-8027-5A9B83503539}" presName="compNode" presStyleCnt="0"/>
      <dgm:spPr/>
    </dgm:pt>
    <dgm:pt modelId="{29D545B5-8A4A-4ECF-A643-71107F364E03}" type="pres">
      <dgm:prSet presAssocID="{6CD360CB-C52E-4190-8027-5A9B83503539}" presName="iconBgRect" presStyleLbl="bgShp" presStyleIdx="1" presStyleCnt="5"/>
      <dgm:spPr/>
    </dgm:pt>
    <dgm:pt modelId="{16EC4C17-23F1-442E-B4B3-F535E65DE0F1}" type="pres">
      <dgm:prSet presAssocID="{6CD360CB-C52E-4190-8027-5A9B83503539}" presName="iconRect" presStyleLbl="node1" presStyleIdx="1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ip Calendar"/>
        </a:ext>
      </dgm:extLst>
    </dgm:pt>
    <dgm:pt modelId="{CFF767D6-6882-4A87-970D-EF758DDD7ED2}" type="pres">
      <dgm:prSet presAssocID="{6CD360CB-C52E-4190-8027-5A9B83503539}" presName="spaceRect" presStyleCnt="0"/>
      <dgm:spPr/>
    </dgm:pt>
    <dgm:pt modelId="{2B02DA00-3C6C-4575-8F06-C11892E98A66}" type="pres">
      <dgm:prSet presAssocID="{6CD360CB-C52E-4190-8027-5A9B83503539}" presName="textRect" presStyleLbl="revTx" presStyleIdx="1" presStyleCnt="5">
        <dgm:presLayoutVars>
          <dgm:chMax val="1"/>
          <dgm:chPref val="1"/>
        </dgm:presLayoutVars>
      </dgm:prSet>
      <dgm:spPr/>
    </dgm:pt>
    <dgm:pt modelId="{1D834B60-69B2-4864-B18D-6933F31F45A4}" type="pres">
      <dgm:prSet presAssocID="{248D3D95-9271-4A96-9FBA-8EE0CD25ECBB}" presName="sibTrans" presStyleLbl="sibTrans2D1" presStyleIdx="0" presStyleCnt="0"/>
      <dgm:spPr/>
    </dgm:pt>
    <dgm:pt modelId="{A04EB7F8-018D-4165-B2D5-6960C33F214D}" type="pres">
      <dgm:prSet presAssocID="{2152A15F-5C60-4EFB-86A6-E18169038090}" presName="compNode" presStyleCnt="0"/>
      <dgm:spPr/>
    </dgm:pt>
    <dgm:pt modelId="{069FE470-10A8-40B7-9F8B-A9BBDF6C3521}" type="pres">
      <dgm:prSet presAssocID="{2152A15F-5C60-4EFB-86A6-E18169038090}" presName="iconBgRect" presStyleLbl="bgShp" presStyleIdx="2" presStyleCnt="5"/>
      <dgm:spPr/>
    </dgm:pt>
    <dgm:pt modelId="{9532847A-7211-49DD-BC2B-6ED9A17CCA5D}" type="pres">
      <dgm:prSet presAssocID="{2152A15F-5C60-4EFB-86A6-E18169038090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FE702668-8444-497F-8D86-EDD73CD28636}" type="pres">
      <dgm:prSet presAssocID="{2152A15F-5C60-4EFB-86A6-E18169038090}" presName="spaceRect" presStyleCnt="0"/>
      <dgm:spPr/>
    </dgm:pt>
    <dgm:pt modelId="{BE192EDD-2DD8-4C59-B983-3A8A6AB2DE58}" type="pres">
      <dgm:prSet presAssocID="{2152A15F-5C60-4EFB-86A6-E18169038090}" presName="textRect" presStyleLbl="revTx" presStyleIdx="2" presStyleCnt="5">
        <dgm:presLayoutVars>
          <dgm:chMax val="1"/>
          <dgm:chPref val="1"/>
        </dgm:presLayoutVars>
      </dgm:prSet>
      <dgm:spPr/>
    </dgm:pt>
    <dgm:pt modelId="{FF298F53-2027-4E51-B6C1-11D810A92A2C}" type="pres">
      <dgm:prSet presAssocID="{06C97F68-9AA3-4A7C-A0FD-C9F3E2B6B4D8}" presName="sibTrans" presStyleLbl="sibTrans2D1" presStyleIdx="0" presStyleCnt="0"/>
      <dgm:spPr/>
    </dgm:pt>
    <dgm:pt modelId="{D03EBB10-D0AE-4315-B8E8-D5440CDDB93E}" type="pres">
      <dgm:prSet presAssocID="{D941BA5D-9BE4-4174-BFA9-716FB1A59604}" presName="compNode" presStyleCnt="0"/>
      <dgm:spPr/>
    </dgm:pt>
    <dgm:pt modelId="{5E54475A-FBDB-40FD-9E51-7E31F155D53A}" type="pres">
      <dgm:prSet presAssocID="{D941BA5D-9BE4-4174-BFA9-716FB1A59604}" presName="iconBgRect" presStyleLbl="bgShp" presStyleIdx="3" presStyleCnt="5"/>
      <dgm:spPr/>
    </dgm:pt>
    <dgm:pt modelId="{11C1ADA0-3350-484C-B9D5-975B4CAD4DDF}" type="pres">
      <dgm:prSet presAssocID="{D941BA5D-9BE4-4174-BFA9-716FB1A59604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verificación"/>
        </a:ext>
      </dgm:extLst>
    </dgm:pt>
    <dgm:pt modelId="{A8102E25-7E82-46B9-9337-87B7D7A9C903}" type="pres">
      <dgm:prSet presAssocID="{D941BA5D-9BE4-4174-BFA9-716FB1A59604}" presName="spaceRect" presStyleCnt="0"/>
      <dgm:spPr/>
    </dgm:pt>
    <dgm:pt modelId="{71B73B36-45D9-4628-9E16-D771588CA923}" type="pres">
      <dgm:prSet presAssocID="{D941BA5D-9BE4-4174-BFA9-716FB1A59604}" presName="textRect" presStyleLbl="revTx" presStyleIdx="3" presStyleCnt="5">
        <dgm:presLayoutVars>
          <dgm:chMax val="1"/>
          <dgm:chPref val="1"/>
        </dgm:presLayoutVars>
      </dgm:prSet>
      <dgm:spPr/>
    </dgm:pt>
    <dgm:pt modelId="{0146446F-E176-4948-A5E4-2CD5DDBA5ED9}" type="pres">
      <dgm:prSet presAssocID="{862483D6-D8A4-4533-9CF3-0AAB4802BFC3}" presName="sibTrans" presStyleLbl="sibTrans2D1" presStyleIdx="0" presStyleCnt="0"/>
      <dgm:spPr/>
    </dgm:pt>
    <dgm:pt modelId="{83AEBFFB-9995-4D27-B8A1-67CD3DD40BD7}" type="pres">
      <dgm:prSet presAssocID="{C2F1973B-2080-4F0B-AA2A-3CF432949E5C}" presName="compNode" presStyleCnt="0"/>
      <dgm:spPr/>
    </dgm:pt>
    <dgm:pt modelId="{192D279A-A769-4334-ADA3-BBAEB558000C}" type="pres">
      <dgm:prSet presAssocID="{C2F1973B-2080-4F0B-AA2A-3CF432949E5C}" presName="iconBgRect" presStyleLbl="bgShp" presStyleIdx="4" presStyleCnt="5"/>
      <dgm:spPr/>
    </dgm:pt>
    <dgm:pt modelId="{BDBF170C-3990-41BF-BDC8-75EB39C849FC}" type="pres">
      <dgm:prSet presAssocID="{C2F1973B-2080-4F0B-AA2A-3CF432949E5C}" presName="iconRect" presStyleLbl="node1" presStyleIdx="4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rofesor"/>
        </a:ext>
      </dgm:extLst>
    </dgm:pt>
    <dgm:pt modelId="{9FA798FA-24B4-4228-BC8D-BE6951B1F753}" type="pres">
      <dgm:prSet presAssocID="{C2F1973B-2080-4F0B-AA2A-3CF432949E5C}" presName="spaceRect" presStyleCnt="0"/>
      <dgm:spPr/>
    </dgm:pt>
    <dgm:pt modelId="{38D5549E-97D0-4301-B1AF-493E1800B6B6}" type="pres">
      <dgm:prSet presAssocID="{C2F1973B-2080-4F0B-AA2A-3CF432949E5C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E6576A0D-DBC9-4B34-B64C-EDBAC5C51F88}" type="presOf" srcId="{6CD360CB-C52E-4190-8027-5A9B83503539}" destId="{2B02DA00-3C6C-4575-8F06-C11892E98A66}" srcOrd="0" destOrd="0" presId="urn:microsoft.com/office/officeart/2018/2/layout/IconCircleList"/>
    <dgm:cxn modelId="{673ECB22-6F49-4EB1-ABC2-269A9882461D}" srcId="{A62BF4BC-3CC1-41D9-9BEE-056203F69D9F}" destId="{9DC67047-3EE1-4F92-8F3A-8521791AD2D9}" srcOrd="0" destOrd="0" parTransId="{3917C768-5569-4836-B78B-A8B98FBBBE88}" sibTransId="{4C16AD89-1C16-4BA9-816C-A54D669A9730}"/>
    <dgm:cxn modelId="{A555BC60-1C2B-4AA9-B266-873102D519B7}" srcId="{A62BF4BC-3CC1-41D9-9BEE-056203F69D9F}" destId="{2152A15F-5C60-4EFB-86A6-E18169038090}" srcOrd="2" destOrd="0" parTransId="{3B078355-A78B-4835-8C7E-F5A86994BE08}" sibTransId="{06C97F68-9AA3-4A7C-A0FD-C9F3E2B6B4D8}"/>
    <dgm:cxn modelId="{AFE6784F-D835-4BE0-B42E-4A29CCFF171B}" type="presOf" srcId="{2152A15F-5C60-4EFB-86A6-E18169038090}" destId="{BE192EDD-2DD8-4C59-B983-3A8A6AB2DE58}" srcOrd="0" destOrd="0" presId="urn:microsoft.com/office/officeart/2018/2/layout/IconCircleList"/>
    <dgm:cxn modelId="{AEE9BB71-63B0-40F0-A916-6D139FCC25D7}" type="presOf" srcId="{A62BF4BC-3CC1-41D9-9BEE-056203F69D9F}" destId="{06D0FB30-A7FF-4306-A360-E7DE46BF588E}" srcOrd="0" destOrd="0" presId="urn:microsoft.com/office/officeart/2018/2/layout/IconCircleList"/>
    <dgm:cxn modelId="{0419DA59-FBA2-4EE0-8DB9-621EEC5D2862}" srcId="{A62BF4BC-3CC1-41D9-9BEE-056203F69D9F}" destId="{C2F1973B-2080-4F0B-AA2A-3CF432949E5C}" srcOrd="4" destOrd="0" parTransId="{D6B68F4D-4E1D-436A-9975-E364454E6B31}" sibTransId="{B7FC2327-CF2D-4951-B466-7E4CE2D4330F}"/>
    <dgm:cxn modelId="{F4BA577C-EFCA-4F74-B9B3-0F78A90DE304}" type="presOf" srcId="{06C97F68-9AA3-4A7C-A0FD-C9F3E2B6B4D8}" destId="{FF298F53-2027-4E51-B6C1-11D810A92A2C}" srcOrd="0" destOrd="0" presId="urn:microsoft.com/office/officeart/2018/2/layout/IconCircleList"/>
    <dgm:cxn modelId="{E3DBB796-0B02-47D5-8528-FCE5B4E55E52}" srcId="{A62BF4BC-3CC1-41D9-9BEE-056203F69D9F}" destId="{D941BA5D-9BE4-4174-BFA9-716FB1A59604}" srcOrd="3" destOrd="0" parTransId="{848E0552-94FA-4179-8668-030C3E5D8B80}" sibTransId="{862483D6-D8A4-4533-9CF3-0AAB4802BFC3}"/>
    <dgm:cxn modelId="{B2118A9A-0B9A-47D6-AB66-84CD1BFF5DD8}" type="presOf" srcId="{9DC67047-3EE1-4F92-8F3A-8521791AD2D9}" destId="{07126B6B-2B0F-4E2F-AAF9-3EF920193A12}" srcOrd="0" destOrd="0" presId="urn:microsoft.com/office/officeart/2018/2/layout/IconCircleList"/>
    <dgm:cxn modelId="{4624D3B4-DC21-4FAF-9652-563DD918E4A1}" type="presOf" srcId="{862483D6-D8A4-4533-9CF3-0AAB4802BFC3}" destId="{0146446F-E176-4948-A5E4-2CD5DDBA5ED9}" srcOrd="0" destOrd="0" presId="urn:microsoft.com/office/officeart/2018/2/layout/IconCircleList"/>
    <dgm:cxn modelId="{A7A426B6-B51D-464F-83FD-3BE3537EA12D}" srcId="{A62BF4BC-3CC1-41D9-9BEE-056203F69D9F}" destId="{6CD360CB-C52E-4190-8027-5A9B83503539}" srcOrd="1" destOrd="0" parTransId="{F0F18ECD-819E-454B-8D9F-4A2912E6C7D9}" sibTransId="{248D3D95-9271-4A96-9FBA-8EE0CD25ECBB}"/>
    <dgm:cxn modelId="{FBA39AC9-6CD0-42A6-A0FF-5A9D40C5B7BD}" type="presOf" srcId="{4C16AD89-1C16-4BA9-816C-A54D669A9730}" destId="{20CB6BB3-9234-4B16-BA17-090B6E8A9C7E}" srcOrd="0" destOrd="0" presId="urn:microsoft.com/office/officeart/2018/2/layout/IconCircleList"/>
    <dgm:cxn modelId="{F294CBD6-2936-4AC1-BE02-1DD5C5B5797C}" type="presOf" srcId="{C2F1973B-2080-4F0B-AA2A-3CF432949E5C}" destId="{38D5549E-97D0-4301-B1AF-493E1800B6B6}" srcOrd="0" destOrd="0" presId="urn:microsoft.com/office/officeart/2018/2/layout/IconCircleList"/>
    <dgm:cxn modelId="{EB80B5EE-E97C-4CE7-89FC-791C97588434}" type="presOf" srcId="{248D3D95-9271-4A96-9FBA-8EE0CD25ECBB}" destId="{1D834B60-69B2-4864-B18D-6933F31F45A4}" srcOrd="0" destOrd="0" presId="urn:microsoft.com/office/officeart/2018/2/layout/IconCircleList"/>
    <dgm:cxn modelId="{F99A34F0-7C7C-4DF8-9EE1-A3F35887621D}" type="presOf" srcId="{D941BA5D-9BE4-4174-BFA9-716FB1A59604}" destId="{71B73B36-45D9-4628-9E16-D771588CA923}" srcOrd="0" destOrd="0" presId="urn:microsoft.com/office/officeart/2018/2/layout/IconCircleList"/>
    <dgm:cxn modelId="{EAE1F71F-30ED-46EE-A79D-F60246D4112A}" type="presParOf" srcId="{06D0FB30-A7FF-4306-A360-E7DE46BF588E}" destId="{227AFAB6-F72B-48CB-A4F0-6968A0A68EBC}" srcOrd="0" destOrd="0" presId="urn:microsoft.com/office/officeart/2018/2/layout/IconCircleList"/>
    <dgm:cxn modelId="{302BA9F4-AA15-44EE-9B6D-91E982FF302A}" type="presParOf" srcId="{227AFAB6-F72B-48CB-A4F0-6968A0A68EBC}" destId="{DF288C27-0E08-4B2A-8491-0880A3885580}" srcOrd="0" destOrd="0" presId="urn:microsoft.com/office/officeart/2018/2/layout/IconCircleList"/>
    <dgm:cxn modelId="{677189EB-AC70-47FE-ACA6-178BF07BB473}" type="presParOf" srcId="{DF288C27-0E08-4B2A-8491-0880A3885580}" destId="{40E5797D-BCB4-4AD5-9E60-DDB911BE0E7E}" srcOrd="0" destOrd="0" presId="urn:microsoft.com/office/officeart/2018/2/layout/IconCircleList"/>
    <dgm:cxn modelId="{E8B97FB0-FAC8-43BD-820F-F0AACF5CBEFF}" type="presParOf" srcId="{DF288C27-0E08-4B2A-8491-0880A3885580}" destId="{37C6ACE9-F5D0-447A-A7BB-6052897D5814}" srcOrd="1" destOrd="0" presId="urn:microsoft.com/office/officeart/2018/2/layout/IconCircleList"/>
    <dgm:cxn modelId="{CFE412F6-B135-4FA0-B6E8-20CC7537832A}" type="presParOf" srcId="{DF288C27-0E08-4B2A-8491-0880A3885580}" destId="{83FD1C97-3F7C-4237-895D-07B8D3EDBEBB}" srcOrd="2" destOrd="0" presId="urn:microsoft.com/office/officeart/2018/2/layout/IconCircleList"/>
    <dgm:cxn modelId="{7E40EF10-FC15-4023-9A2B-295CC3CE7BAE}" type="presParOf" srcId="{DF288C27-0E08-4B2A-8491-0880A3885580}" destId="{07126B6B-2B0F-4E2F-AAF9-3EF920193A12}" srcOrd="3" destOrd="0" presId="urn:microsoft.com/office/officeart/2018/2/layout/IconCircleList"/>
    <dgm:cxn modelId="{8D5C51BD-AC1D-4800-9051-7595045B4F29}" type="presParOf" srcId="{227AFAB6-F72B-48CB-A4F0-6968A0A68EBC}" destId="{20CB6BB3-9234-4B16-BA17-090B6E8A9C7E}" srcOrd="1" destOrd="0" presId="urn:microsoft.com/office/officeart/2018/2/layout/IconCircleList"/>
    <dgm:cxn modelId="{E76E6BBE-6486-4AB4-BAE3-42A325CCEBAB}" type="presParOf" srcId="{227AFAB6-F72B-48CB-A4F0-6968A0A68EBC}" destId="{3889BAA5-404D-47EA-89B1-C4DC28D28F38}" srcOrd="2" destOrd="0" presId="urn:microsoft.com/office/officeart/2018/2/layout/IconCircleList"/>
    <dgm:cxn modelId="{FE54B67F-2044-433F-B0A5-1E98642131B2}" type="presParOf" srcId="{3889BAA5-404D-47EA-89B1-C4DC28D28F38}" destId="{29D545B5-8A4A-4ECF-A643-71107F364E03}" srcOrd="0" destOrd="0" presId="urn:microsoft.com/office/officeart/2018/2/layout/IconCircleList"/>
    <dgm:cxn modelId="{2D836F1B-7C1E-4DFD-8AE4-80315BA44C47}" type="presParOf" srcId="{3889BAA5-404D-47EA-89B1-C4DC28D28F38}" destId="{16EC4C17-23F1-442E-B4B3-F535E65DE0F1}" srcOrd="1" destOrd="0" presId="urn:microsoft.com/office/officeart/2018/2/layout/IconCircleList"/>
    <dgm:cxn modelId="{BCE5A88C-5712-46AD-9357-D96C30224918}" type="presParOf" srcId="{3889BAA5-404D-47EA-89B1-C4DC28D28F38}" destId="{CFF767D6-6882-4A87-970D-EF758DDD7ED2}" srcOrd="2" destOrd="0" presId="urn:microsoft.com/office/officeart/2018/2/layout/IconCircleList"/>
    <dgm:cxn modelId="{74311587-0D63-4959-9110-E48F5ABAB972}" type="presParOf" srcId="{3889BAA5-404D-47EA-89B1-C4DC28D28F38}" destId="{2B02DA00-3C6C-4575-8F06-C11892E98A66}" srcOrd="3" destOrd="0" presId="urn:microsoft.com/office/officeart/2018/2/layout/IconCircleList"/>
    <dgm:cxn modelId="{FB54BEF0-2354-4D9F-8B47-A95D977E28A3}" type="presParOf" srcId="{227AFAB6-F72B-48CB-A4F0-6968A0A68EBC}" destId="{1D834B60-69B2-4864-B18D-6933F31F45A4}" srcOrd="3" destOrd="0" presId="urn:microsoft.com/office/officeart/2018/2/layout/IconCircleList"/>
    <dgm:cxn modelId="{23C3CF4B-C05B-4B42-A90E-4B84C459CB8C}" type="presParOf" srcId="{227AFAB6-F72B-48CB-A4F0-6968A0A68EBC}" destId="{A04EB7F8-018D-4165-B2D5-6960C33F214D}" srcOrd="4" destOrd="0" presId="urn:microsoft.com/office/officeart/2018/2/layout/IconCircleList"/>
    <dgm:cxn modelId="{80916477-1262-461D-B972-C447F09B640A}" type="presParOf" srcId="{A04EB7F8-018D-4165-B2D5-6960C33F214D}" destId="{069FE470-10A8-40B7-9F8B-A9BBDF6C3521}" srcOrd="0" destOrd="0" presId="urn:microsoft.com/office/officeart/2018/2/layout/IconCircleList"/>
    <dgm:cxn modelId="{CFF416AA-2022-4CCD-A1E8-640C19CEACA8}" type="presParOf" srcId="{A04EB7F8-018D-4165-B2D5-6960C33F214D}" destId="{9532847A-7211-49DD-BC2B-6ED9A17CCA5D}" srcOrd="1" destOrd="0" presId="urn:microsoft.com/office/officeart/2018/2/layout/IconCircleList"/>
    <dgm:cxn modelId="{E0F6C31A-81F3-4595-8670-3B6F80CBA5C4}" type="presParOf" srcId="{A04EB7F8-018D-4165-B2D5-6960C33F214D}" destId="{FE702668-8444-497F-8D86-EDD73CD28636}" srcOrd="2" destOrd="0" presId="urn:microsoft.com/office/officeart/2018/2/layout/IconCircleList"/>
    <dgm:cxn modelId="{9C20936E-5E79-44FD-BCA1-1F91441A242C}" type="presParOf" srcId="{A04EB7F8-018D-4165-B2D5-6960C33F214D}" destId="{BE192EDD-2DD8-4C59-B983-3A8A6AB2DE58}" srcOrd="3" destOrd="0" presId="urn:microsoft.com/office/officeart/2018/2/layout/IconCircleList"/>
    <dgm:cxn modelId="{AAC3C14C-3021-48D0-9898-F8B1B1125FC7}" type="presParOf" srcId="{227AFAB6-F72B-48CB-A4F0-6968A0A68EBC}" destId="{FF298F53-2027-4E51-B6C1-11D810A92A2C}" srcOrd="5" destOrd="0" presId="urn:microsoft.com/office/officeart/2018/2/layout/IconCircleList"/>
    <dgm:cxn modelId="{0C3AAEE5-92B5-4A07-98D3-3476BACB8AFF}" type="presParOf" srcId="{227AFAB6-F72B-48CB-A4F0-6968A0A68EBC}" destId="{D03EBB10-D0AE-4315-B8E8-D5440CDDB93E}" srcOrd="6" destOrd="0" presId="urn:microsoft.com/office/officeart/2018/2/layout/IconCircleList"/>
    <dgm:cxn modelId="{4A2BCD97-0CDA-44F4-A3BA-3078A59D9F9D}" type="presParOf" srcId="{D03EBB10-D0AE-4315-B8E8-D5440CDDB93E}" destId="{5E54475A-FBDB-40FD-9E51-7E31F155D53A}" srcOrd="0" destOrd="0" presId="urn:microsoft.com/office/officeart/2018/2/layout/IconCircleList"/>
    <dgm:cxn modelId="{8B645D34-DB40-4A75-8103-40103D5B9DD9}" type="presParOf" srcId="{D03EBB10-D0AE-4315-B8E8-D5440CDDB93E}" destId="{11C1ADA0-3350-484C-B9D5-975B4CAD4DDF}" srcOrd="1" destOrd="0" presId="urn:microsoft.com/office/officeart/2018/2/layout/IconCircleList"/>
    <dgm:cxn modelId="{EF14453F-8813-40E5-834C-25A03DEE5443}" type="presParOf" srcId="{D03EBB10-D0AE-4315-B8E8-D5440CDDB93E}" destId="{A8102E25-7E82-46B9-9337-87B7D7A9C903}" srcOrd="2" destOrd="0" presId="urn:microsoft.com/office/officeart/2018/2/layout/IconCircleList"/>
    <dgm:cxn modelId="{AA1C243B-5B0F-4302-AFE4-0B1BBFF23F01}" type="presParOf" srcId="{D03EBB10-D0AE-4315-B8E8-D5440CDDB93E}" destId="{71B73B36-45D9-4628-9E16-D771588CA923}" srcOrd="3" destOrd="0" presId="urn:microsoft.com/office/officeart/2018/2/layout/IconCircleList"/>
    <dgm:cxn modelId="{B739E881-A11B-4721-A80A-A540936871A1}" type="presParOf" srcId="{227AFAB6-F72B-48CB-A4F0-6968A0A68EBC}" destId="{0146446F-E176-4948-A5E4-2CD5DDBA5ED9}" srcOrd="7" destOrd="0" presId="urn:microsoft.com/office/officeart/2018/2/layout/IconCircleList"/>
    <dgm:cxn modelId="{08B589A0-2DA6-43B9-AFBF-4480E15DD60F}" type="presParOf" srcId="{227AFAB6-F72B-48CB-A4F0-6968A0A68EBC}" destId="{83AEBFFB-9995-4D27-B8A1-67CD3DD40BD7}" srcOrd="8" destOrd="0" presId="urn:microsoft.com/office/officeart/2018/2/layout/IconCircleList"/>
    <dgm:cxn modelId="{7A0F072D-D69B-4C83-95B5-CF26D8352148}" type="presParOf" srcId="{83AEBFFB-9995-4D27-B8A1-67CD3DD40BD7}" destId="{192D279A-A769-4334-ADA3-BBAEB558000C}" srcOrd="0" destOrd="0" presId="urn:microsoft.com/office/officeart/2018/2/layout/IconCircleList"/>
    <dgm:cxn modelId="{383AB27C-98E2-48D4-BC43-1AAE6A49F437}" type="presParOf" srcId="{83AEBFFB-9995-4D27-B8A1-67CD3DD40BD7}" destId="{BDBF170C-3990-41BF-BDC8-75EB39C849FC}" srcOrd="1" destOrd="0" presId="urn:microsoft.com/office/officeart/2018/2/layout/IconCircleList"/>
    <dgm:cxn modelId="{C64A481C-D74C-4C12-BD7A-CB02EA0C5258}" type="presParOf" srcId="{83AEBFFB-9995-4D27-B8A1-67CD3DD40BD7}" destId="{9FA798FA-24B4-4228-BC8D-BE6951B1F753}" srcOrd="2" destOrd="0" presId="urn:microsoft.com/office/officeart/2018/2/layout/IconCircleList"/>
    <dgm:cxn modelId="{792A9CB5-42B0-4B6F-884E-459000967A73}" type="presParOf" srcId="{83AEBFFB-9995-4D27-B8A1-67CD3DD40BD7}" destId="{38D5549E-97D0-4301-B1AF-493E1800B6B6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B65471-DB76-4A56-9797-D3133612EB3F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0EA4EF-3EE0-458C-A0FA-798374359C5C}">
      <dgm:prSet/>
      <dgm:spPr/>
      <dgm:t>
        <a:bodyPr/>
        <a:lstStyle/>
        <a:p>
          <a:r>
            <a:rPr lang="en-US"/>
            <a:t>La integridad comienza contigo</a:t>
          </a:r>
        </a:p>
      </dgm:t>
    </dgm:pt>
    <dgm:pt modelId="{76C1CD72-50B1-4DE9-BEC2-C76FF5DFA56C}" type="parTrans" cxnId="{3DC733B4-5931-4D2B-8431-3E5315565F3D}">
      <dgm:prSet/>
      <dgm:spPr/>
      <dgm:t>
        <a:bodyPr/>
        <a:lstStyle/>
        <a:p>
          <a:endParaRPr lang="en-US"/>
        </a:p>
      </dgm:t>
    </dgm:pt>
    <dgm:pt modelId="{5D1D433A-05A7-4E1B-9521-46ADA8B28C65}" type="sibTrans" cxnId="{3DC733B4-5931-4D2B-8431-3E5315565F3D}">
      <dgm:prSet/>
      <dgm:spPr/>
      <dgm:t>
        <a:bodyPr/>
        <a:lstStyle/>
        <a:p>
          <a:endParaRPr lang="en-US"/>
        </a:p>
      </dgm:t>
    </dgm:pt>
    <dgm:pt modelId="{80CDF615-BD04-4B71-812F-998106D4C693}">
      <dgm:prSet/>
      <dgm:spPr/>
      <dgm:t>
        <a:bodyPr/>
        <a:lstStyle/>
        <a:p>
          <a:r>
            <a:rPr lang="en-US" dirty="0" err="1"/>
            <a:t>Postúlate</a:t>
          </a:r>
          <a:r>
            <a:rPr lang="en-US" dirty="0"/>
            <a:t> para </a:t>
          </a:r>
          <a:r>
            <a:rPr lang="en-US" dirty="0" err="1"/>
            <a:t>formar</a:t>
          </a:r>
          <a:r>
            <a:rPr lang="en-US" dirty="0"/>
            <a:t> </a:t>
          </a:r>
          <a:r>
            <a:rPr lang="en-US" dirty="0" err="1"/>
            <a:t>parte</a:t>
          </a:r>
          <a:r>
            <a:rPr lang="en-US" dirty="0"/>
            <a:t> de la CIGCN/OI</a:t>
          </a:r>
        </a:p>
      </dgm:t>
    </dgm:pt>
    <dgm:pt modelId="{ED419325-BAB5-4BEE-81A6-2FC1B27CEA52}" type="parTrans" cxnId="{B820AAEF-DFC5-45DB-AF3B-D440B6B286B3}">
      <dgm:prSet/>
      <dgm:spPr/>
      <dgm:t>
        <a:bodyPr/>
        <a:lstStyle/>
        <a:p>
          <a:endParaRPr lang="en-US"/>
        </a:p>
      </dgm:t>
    </dgm:pt>
    <dgm:pt modelId="{D4C8B76F-53F1-499F-92BB-28C21D310C13}" type="sibTrans" cxnId="{B820AAEF-DFC5-45DB-AF3B-D440B6B286B3}">
      <dgm:prSet/>
      <dgm:spPr/>
      <dgm:t>
        <a:bodyPr/>
        <a:lstStyle/>
        <a:p>
          <a:endParaRPr lang="en-US"/>
        </a:p>
      </dgm:t>
    </dgm:pt>
    <dgm:pt modelId="{8623B86F-B4DF-48BE-9B5F-1AD30C39513C}" type="pres">
      <dgm:prSet presAssocID="{14B65471-DB76-4A56-9797-D3133612EB3F}" presName="cycle" presStyleCnt="0">
        <dgm:presLayoutVars>
          <dgm:dir/>
          <dgm:resizeHandles val="exact"/>
        </dgm:presLayoutVars>
      </dgm:prSet>
      <dgm:spPr/>
    </dgm:pt>
    <dgm:pt modelId="{4EA322CC-4735-485E-ABF8-5A9FF8072303}" type="pres">
      <dgm:prSet presAssocID="{E30EA4EF-3EE0-458C-A0FA-798374359C5C}" presName="dummy" presStyleCnt="0"/>
      <dgm:spPr/>
    </dgm:pt>
    <dgm:pt modelId="{82031801-444C-4005-A90E-868825E19233}" type="pres">
      <dgm:prSet presAssocID="{E30EA4EF-3EE0-458C-A0FA-798374359C5C}" presName="node" presStyleLbl="revTx" presStyleIdx="0" presStyleCnt="2">
        <dgm:presLayoutVars>
          <dgm:bulletEnabled val="1"/>
        </dgm:presLayoutVars>
      </dgm:prSet>
      <dgm:spPr/>
    </dgm:pt>
    <dgm:pt modelId="{0A08AF1C-B189-4E9D-85A6-F5EB7F44C422}" type="pres">
      <dgm:prSet presAssocID="{5D1D433A-05A7-4E1B-9521-46ADA8B28C65}" presName="sibTrans" presStyleLbl="node1" presStyleIdx="0" presStyleCnt="2"/>
      <dgm:spPr/>
    </dgm:pt>
    <dgm:pt modelId="{CC48E4D9-1E56-49C9-88D0-106B082A7A26}" type="pres">
      <dgm:prSet presAssocID="{80CDF615-BD04-4B71-812F-998106D4C693}" presName="dummy" presStyleCnt="0"/>
      <dgm:spPr/>
    </dgm:pt>
    <dgm:pt modelId="{F2F2A152-8637-4D34-874B-B837F4E06096}" type="pres">
      <dgm:prSet presAssocID="{80CDF615-BD04-4B71-812F-998106D4C693}" presName="node" presStyleLbl="revTx" presStyleIdx="1" presStyleCnt="2">
        <dgm:presLayoutVars>
          <dgm:bulletEnabled val="1"/>
        </dgm:presLayoutVars>
      </dgm:prSet>
      <dgm:spPr/>
    </dgm:pt>
    <dgm:pt modelId="{1D257C1F-E186-4C52-B192-4A43BA098E4A}" type="pres">
      <dgm:prSet presAssocID="{D4C8B76F-53F1-499F-92BB-28C21D310C13}" presName="sibTrans" presStyleLbl="node1" presStyleIdx="1" presStyleCnt="2"/>
      <dgm:spPr/>
    </dgm:pt>
  </dgm:ptLst>
  <dgm:cxnLst>
    <dgm:cxn modelId="{46958C21-A6A1-4F73-B3FE-F6A3B3C0BB53}" type="presOf" srcId="{5D1D433A-05A7-4E1B-9521-46ADA8B28C65}" destId="{0A08AF1C-B189-4E9D-85A6-F5EB7F44C422}" srcOrd="0" destOrd="0" presId="urn:microsoft.com/office/officeart/2005/8/layout/cycle1"/>
    <dgm:cxn modelId="{61C05F26-971C-4BFA-B0DD-859D8D81FC02}" type="presOf" srcId="{80CDF615-BD04-4B71-812F-998106D4C693}" destId="{F2F2A152-8637-4D34-874B-B837F4E06096}" srcOrd="0" destOrd="0" presId="urn:microsoft.com/office/officeart/2005/8/layout/cycle1"/>
    <dgm:cxn modelId="{1DD9DB3B-3112-4573-BC6F-53A04BBF75A5}" type="presOf" srcId="{14B65471-DB76-4A56-9797-D3133612EB3F}" destId="{8623B86F-B4DF-48BE-9B5F-1AD30C39513C}" srcOrd="0" destOrd="0" presId="urn:microsoft.com/office/officeart/2005/8/layout/cycle1"/>
    <dgm:cxn modelId="{3DC733B4-5931-4D2B-8431-3E5315565F3D}" srcId="{14B65471-DB76-4A56-9797-D3133612EB3F}" destId="{E30EA4EF-3EE0-458C-A0FA-798374359C5C}" srcOrd="0" destOrd="0" parTransId="{76C1CD72-50B1-4DE9-BEC2-C76FF5DFA56C}" sibTransId="{5D1D433A-05A7-4E1B-9521-46ADA8B28C65}"/>
    <dgm:cxn modelId="{9B7970BB-FF5A-4B19-9F5A-057A3471BB3D}" type="presOf" srcId="{D4C8B76F-53F1-499F-92BB-28C21D310C13}" destId="{1D257C1F-E186-4C52-B192-4A43BA098E4A}" srcOrd="0" destOrd="0" presId="urn:microsoft.com/office/officeart/2005/8/layout/cycle1"/>
    <dgm:cxn modelId="{00FF2CEE-8817-46DE-9B2B-6C6FB7800C24}" type="presOf" srcId="{E30EA4EF-3EE0-458C-A0FA-798374359C5C}" destId="{82031801-444C-4005-A90E-868825E19233}" srcOrd="0" destOrd="0" presId="urn:microsoft.com/office/officeart/2005/8/layout/cycle1"/>
    <dgm:cxn modelId="{B820AAEF-DFC5-45DB-AF3B-D440B6B286B3}" srcId="{14B65471-DB76-4A56-9797-D3133612EB3F}" destId="{80CDF615-BD04-4B71-812F-998106D4C693}" srcOrd="1" destOrd="0" parTransId="{ED419325-BAB5-4BEE-81A6-2FC1B27CEA52}" sibTransId="{D4C8B76F-53F1-499F-92BB-28C21D310C13}"/>
    <dgm:cxn modelId="{05EC655F-CE58-4E43-937A-3687954FA207}" type="presParOf" srcId="{8623B86F-B4DF-48BE-9B5F-1AD30C39513C}" destId="{4EA322CC-4735-485E-ABF8-5A9FF8072303}" srcOrd="0" destOrd="0" presId="urn:microsoft.com/office/officeart/2005/8/layout/cycle1"/>
    <dgm:cxn modelId="{8B7EEB65-77F0-4CE4-8650-04C83BB7887C}" type="presParOf" srcId="{8623B86F-B4DF-48BE-9B5F-1AD30C39513C}" destId="{82031801-444C-4005-A90E-868825E19233}" srcOrd="1" destOrd="0" presId="urn:microsoft.com/office/officeart/2005/8/layout/cycle1"/>
    <dgm:cxn modelId="{E0A67B18-CB74-4C75-AB72-A5784106DA7C}" type="presParOf" srcId="{8623B86F-B4DF-48BE-9B5F-1AD30C39513C}" destId="{0A08AF1C-B189-4E9D-85A6-F5EB7F44C422}" srcOrd="2" destOrd="0" presId="urn:microsoft.com/office/officeart/2005/8/layout/cycle1"/>
    <dgm:cxn modelId="{38CEC453-3365-497E-8F90-CB6B87487210}" type="presParOf" srcId="{8623B86F-B4DF-48BE-9B5F-1AD30C39513C}" destId="{CC48E4D9-1E56-49C9-88D0-106B082A7A26}" srcOrd="3" destOrd="0" presId="urn:microsoft.com/office/officeart/2005/8/layout/cycle1"/>
    <dgm:cxn modelId="{E663F254-0D31-472B-AF15-07468D38C181}" type="presParOf" srcId="{8623B86F-B4DF-48BE-9B5F-1AD30C39513C}" destId="{F2F2A152-8637-4D34-874B-B837F4E06096}" srcOrd="4" destOrd="0" presId="urn:microsoft.com/office/officeart/2005/8/layout/cycle1"/>
    <dgm:cxn modelId="{97806BC3-FA3F-4FBD-B93B-52B1CA918B18}" type="presParOf" srcId="{8623B86F-B4DF-48BE-9B5F-1AD30C39513C}" destId="{1D257C1F-E186-4C52-B192-4A43BA098E4A}" srcOrd="5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DE4DCD-FA4C-477D-8C49-7E361C9DA875}">
      <dsp:nvSpPr>
        <dsp:cNvPr id="0" name=""/>
        <dsp:cNvSpPr/>
      </dsp:nvSpPr>
      <dsp:spPr>
        <a:xfrm>
          <a:off x="0" y="3400"/>
          <a:ext cx="7886700" cy="7242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AAD08C-3AB6-4E0F-BE5A-34CE4C101028}">
      <dsp:nvSpPr>
        <dsp:cNvPr id="0" name=""/>
        <dsp:cNvSpPr/>
      </dsp:nvSpPr>
      <dsp:spPr>
        <a:xfrm>
          <a:off x="219097" y="166365"/>
          <a:ext cx="398359" cy="3983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BBCA35-4175-4376-B127-CC0A56DF5500}">
      <dsp:nvSpPr>
        <dsp:cNvPr id="0" name=""/>
        <dsp:cNvSpPr/>
      </dsp:nvSpPr>
      <dsp:spPr>
        <a:xfrm>
          <a:off x="836555" y="3400"/>
          <a:ext cx="7050144" cy="724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54" tIns="76654" rIns="76654" bIns="7665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Promover la institucionalización de la ética y el estímulo de conductas íntegras en el servidor público.</a:t>
          </a:r>
          <a:endParaRPr lang="en-US" sz="1400" kern="1200"/>
        </a:p>
      </dsp:txBody>
      <dsp:txXfrm>
        <a:off x="836555" y="3400"/>
        <a:ext cx="7050144" cy="724290"/>
      </dsp:txXfrm>
    </dsp:sp>
    <dsp:sp modelId="{AE6F5C6D-AC66-45AF-859A-627E1C4C5BE0}">
      <dsp:nvSpPr>
        <dsp:cNvPr id="0" name=""/>
        <dsp:cNvSpPr/>
      </dsp:nvSpPr>
      <dsp:spPr>
        <a:xfrm>
          <a:off x="0" y="908763"/>
          <a:ext cx="7886700" cy="7242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5A7087-154A-407C-AD61-F05FDC05BC28}">
      <dsp:nvSpPr>
        <dsp:cNvPr id="0" name=""/>
        <dsp:cNvSpPr/>
      </dsp:nvSpPr>
      <dsp:spPr>
        <a:xfrm>
          <a:off x="219097" y="1071728"/>
          <a:ext cx="398359" cy="3983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99BA6B-D04D-44F7-86C5-9B3D71A8B80A}">
      <dsp:nvSpPr>
        <dsp:cNvPr id="0" name=""/>
        <dsp:cNvSpPr/>
      </dsp:nvSpPr>
      <dsp:spPr>
        <a:xfrm>
          <a:off x="836555" y="908763"/>
          <a:ext cx="7050144" cy="724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54" tIns="76654" rIns="76654" bIns="7665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Vigilar el cumplimiento del código de integridad y conducta de los Servidores Públicos</a:t>
          </a:r>
          <a:endParaRPr lang="en-US" sz="1400" kern="1200"/>
        </a:p>
      </dsp:txBody>
      <dsp:txXfrm>
        <a:off x="836555" y="908763"/>
        <a:ext cx="7050144" cy="724290"/>
      </dsp:txXfrm>
    </dsp:sp>
    <dsp:sp modelId="{895AEC26-40F9-4E39-B27A-B3BB1E2A3C88}">
      <dsp:nvSpPr>
        <dsp:cNvPr id="0" name=""/>
        <dsp:cNvSpPr/>
      </dsp:nvSpPr>
      <dsp:spPr>
        <a:xfrm>
          <a:off x="0" y="1814126"/>
          <a:ext cx="7886700" cy="7242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8F9490-DF81-4067-BD52-9777037A1D96}">
      <dsp:nvSpPr>
        <dsp:cNvPr id="0" name=""/>
        <dsp:cNvSpPr/>
      </dsp:nvSpPr>
      <dsp:spPr>
        <a:xfrm>
          <a:off x="219097" y="1977092"/>
          <a:ext cx="398359" cy="3983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48B0F-DB65-46DA-8493-07BF140D8F3E}">
      <dsp:nvSpPr>
        <dsp:cNvPr id="0" name=""/>
        <dsp:cNvSpPr/>
      </dsp:nvSpPr>
      <dsp:spPr>
        <a:xfrm>
          <a:off x="836555" y="1814126"/>
          <a:ext cx="7050144" cy="724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54" tIns="76654" rIns="76654" bIns="7665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Fungir de órgano operativo para la estandarización de programas y políticas de cumplimiento normativo</a:t>
          </a:r>
          <a:endParaRPr lang="en-US" sz="1400" kern="1200"/>
        </a:p>
      </dsp:txBody>
      <dsp:txXfrm>
        <a:off x="836555" y="1814126"/>
        <a:ext cx="7050144" cy="724290"/>
      </dsp:txXfrm>
    </dsp:sp>
    <dsp:sp modelId="{39B0353C-8E4C-45BF-A13D-60F2575A2171}">
      <dsp:nvSpPr>
        <dsp:cNvPr id="0" name=""/>
        <dsp:cNvSpPr/>
      </dsp:nvSpPr>
      <dsp:spPr>
        <a:xfrm>
          <a:off x="0" y="2719489"/>
          <a:ext cx="7886700" cy="7242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EA0FBE-93A0-457A-93FD-34402DB1E826}">
      <dsp:nvSpPr>
        <dsp:cNvPr id="0" name=""/>
        <dsp:cNvSpPr/>
      </dsp:nvSpPr>
      <dsp:spPr>
        <a:xfrm>
          <a:off x="219097" y="2882455"/>
          <a:ext cx="398359" cy="3983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8FE6A-4612-4A86-92A4-A500EB14462E}">
      <dsp:nvSpPr>
        <dsp:cNvPr id="0" name=""/>
        <dsp:cNvSpPr/>
      </dsp:nvSpPr>
      <dsp:spPr>
        <a:xfrm>
          <a:off x="836555" y="2719489"/>
          <a:ext cx="7050144" cy="724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54" tIns="76654" rIns="76654" bIns="7665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Prevención de riesgo, antisoborno y manejo de herramientas de integridad gubernamental para así prevenir los actos de corrupción y conflictos de intereses en la Administración Pública.</a:t>
          </a:r>
          <a:endParaRPr lang="en-US" sz="1400" kern="1200"/>
        </a:p>
      </dsp:txBody>
      <dsp:txXfrm>
        <a:off x="836555" y="2719489"/>
        <a:ext cx="7050144" cy="724290"/>
      </dsp:txXfrm>
    </dsp:sp>
    <dsp:sp modelId="{7B1FB599-F6C6-46FE-8EFE-330FD1DC72E1}">
      <dsp:nvSpPr>
        <dsp:cNvPr id="0" name=""/>
        <dsp:cNvSpPr/>
      </dsp:nvSpPr>
      <dsp:spPr>
        <a:xfrm>
          <a:off x="0" y="3624853"/>
          <a:ext cx="7886700" cy="72429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39E9A-DF11-47DB-8011-6F121ABB1BD9}">
      <dsp:nvSpPr>
        <dsp:cNvPr id="0" name=""/>
        <dsp:cNvSpPr/>
      </dsp:nvSpPr>
      <dsp:spPr>
        <a:xfrm>
          <a:off x="219097" y="3787818"/>
          <a:ext cx="398359" cy="39835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C05748-1E62-451A-A1E1-D5043E824DA5}">
      <dsp:nvSpPr>
        <dsp:cNvPr id="0" name=""/>
        <dsp:cNvSpPr/>
      </dsp:nvSpPr>
      <dsp:spPr>
        <a:xfrm>
          <a:off x="836555" y="3624853"/>
          <a:ext cx="7050144" cy="7242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54" tIns="76654" rIns="76654" bIns="76654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kern="1200"/>
            <a:t>Cumplir con las demás funciones y atribuciones que serán establecidas en los estatutos de la CIGCN/OI.</a:t>
          </a:r>
          <a:endParaRPr lang="en-US" sz="1400" kern="1200"/>
        </a:p>
      </dsp:txBody>
      <dsp:txXfrm>
        <a:off x="836555" y="3624853"/>
        <a:ext cx="7050144" cy="7242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2B318-81BF-4F40-844C-06294C442C10}">
      <dsp:nvSpPr>
        <dsp:cNvPr id="0" name=""/>
        <dsp:cNvSpPr/>
      </dsp:nvSpPr>
      <dsp:spPr>
        <a:xfrm>
          <a:off x="462111" y="497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Fortalece</a:t>
          </a:r>
          <a:r>
            <a:rPr lang="en-US" sz="2600" kern="1200" dirty="0"/>
            <a:t> </a:t>
          </a:r>
          <a:r>
            <a:rPr lang="en-US" sz="2600" kern="1200" dirty="0" err="1"/>
            <a:t>transparencia</a:t>
          </a:r>
          <a:endParaRPr lang="en-US" sz="2600" kern="1200" dirty="0"/>
        </a:p>
      </dsp:txBody>
      <dsp:txXfrm>
        <a:off x="462111" y="497"/>
        <a:ext cx="2175774" cy="1305464"/>
      </dsp:txXfrm>
    </dsp:sp>
    <dsp:sp modelId="{2B8CC5D6-4A7F-4494-BEA6-69F529FAF2B8}">
      <dsp:nvSpPr>
        <dsp:cNvPr id="0" name=""/>
        <dsp:cNvSpPr/>
      </dsp:nvSpPr>
      <dsp:spPr>
        <a:xfrm>
          <a:off x="2855462" y="497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Genera confianza </a:t>
          </a:r>
          <a:r>
            <a:rPr lang="en-US" sz="2600" kern="1200" dirty="0" err="1"/>
            <a:t>ciudadana</a:t>
          </a:r>
          <a:endParaRPr lang="en-US" sz="2600" kern="1200" dirty="0"/>
        </a:p>
      </dsp:txBody>
      <dsp:txXfrm>
        <a:off x="2855462" y="497"/>
        <a:ext cx="2175774" cy="1305464"/>
      </dsp:txXfrm>
    </dsp:sp>
    <dsp:sp modelId="{B695E062-9F91-40AC-9239-C23599A8D773}">
      <dsp:nvSpPr>
        <dsp:cNvPr id="0" name=""/>
        <dsp:cNvSpPr/>
      </dsp:nvSpPr>
      <dsp:spPr>
        <a:xfrm>
          <a:off x="5248814" y="497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Reduce </a:t>
          </a:r>
          <a:r>
            <a:rPr lang="en-US" sz="2600" kern="1200" dirty="0" err="1"/>
            <a:t>riesgos</a:t>
          </a:r>
          <a:r>
            <a:rPr lang="en-US" sz="2600" kern="1200" dirty="0"/>
            <a:t> </a:t>
          </a:r>
          <a:r>
            <a:rPr lang="es-DO" sz="2600" kern="1200" dirty="0"/>
            <a:t> conductuales </a:t>
          </a:r>
          <a:endParaRPr lang="en-US" sz="2600" kern="1200" dirty="0"/>
        </a:p>
      </dsp:txBody>
      <dsp:txXfrm>
        <a:off x="5248814" y="497"/>
        <a:ext cx="2175774" cy="1305464"/>
      </dsp:txXfrm>
    </dsp:sp>
    <dsp:sp modelId="{4F757A30-FA5C-4C01-AC83-6546C89CF70E}">
      <dsp:nvSpPr>
        <dsp:cNvPr id="0" name=""/>
        <dsp:cNvSpPr/>
      </dsp:nvSpPr>
      <dsp:spPr>
        <a:xfrm>
          <a:off x="462111" y="1523539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DO" sz="2600" kern="1200" dirty="0"/>
            <a:t>Promueve la ética</a:t>
          </a:r>
          <a:endParaRPr lang="en-US" sz="2600" kern="1200" dirty="0"/>
        </a:p>
      </dsp:txBody>
      <dsp:txXfrm>
        <a:off x="462111" y="1523539"/>
        <a:ext cx="2175774" cy="1305464"/>
      </dsp:txXfrm>
    </dsp:sp>
    <dsp:sp modelId="{A63255FC-B079-43B7-8B9B-A35520A5169E}">
      <dsp:nvSpPr>
        <dsp:cNvPr id="0" name=""/>
        <dsp:cNvSpPr/>
      </dsp:nvSpPr>
      <dsp:spPr>
        <a:xfrm>
          <a:off x="2855462" y="1523539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DO" sz="2600" kern="1200" dirty="0"/>
            <a:t>Previene la corrupción</a:t>
          </a:r>
          <a:endParaRPr lang="en-US" sz="2600" kern="1200" dirty="0"/>
        </a:p>
      </dsp:txBody>
      <dsp:txXfrm>
        <a:off x="2855462" y="1523539"/>
        <a:ext cx="2175774" cy="1305464"/>
      </dsp:txXfrm>
    </dsp:sp>
    <dsp:sp modelId="{E003E211-B471-4531-A920-4730D99277E3}">
      <dsp:nvSpPr>
        <dsp:cNvPr id="0" name=""/>
        <dsp:cNvSpPr/>
      </dsp:nvSpPr>
      <dsp:spPr>
        <a:xfrm>
          <a:off x="5248814" y="1523539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kern="1200" dirty="0"/>
            <a:t>Vigila el cumplimiento de normas</a:t>
          </a:r>
          <a:endParaRPr lang="en-US" sz="2600" kern="1200" dirty="0"/>
        </a:p>
      </dsp:txBody>
      <dsp:txXfrm>
        <a:off x="5248814" y="1523539"/>
        <a:ext cx="2175774" cy="1305464"/>
      </dsp:txXfrm>
    </dsp:sp>
    <dsp:sp modelId="{021B3BD1-3409-4042-B14B-5F9A3D98F06B}">
      <dsp:nvSpPr>
        <dsp:cNvPr id="0" name=""/>
        <dsp:cNvSpPr/>
      </dsp:nvSpPr>
      <dsp:spPr>
        <a:xfrm>
          <a:off x="1658787" y="3046581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kern="1200" dirty="0"/>
            <a:t>Orienta a los empleados públicos</a:t>
          </a:r>
          <a:endParaRPr lang="en-US" sz="2600" kern="1200" dirty="0"/>
        </a:p>
      </dsp:txBody>
      <dsp:txXfrm>
        <a:off x="1658787" y="3046581"/>
        <a:ext cx="2175774" cy="1305464"/>
      </dsp:txXfrm>
    </dsp:sp>
    <dsp:sp modelId="{D29CB277-5E97-4F3E-8EEC-7EA7D0A7AD1E}">
      <dsp:nvSpPr>
        <dsp:cNvPr id="0" name=""/>
        <dsp:cNvSpPr/>
      </dsp:nvSpPr>
      <dsp:spPr>
        <a:xfrm>
          <a:off x="4052138" y="3046581"/>
          <a:ext cx="2175774" cy="130546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600" kern="1200" dirty="0"/>
            <a:t>Impulsa una cultura de integridad</a:t>
          </a:r>
          <a:endParaRPr lang="en-US" sz="2600" kern="1200" dirty="0"/>
        </a:p>
      </dsp:txBody>
      <dsp:txXfrm>
        <a:off x="4052138" y="3046581"/>
        <a:ext cx="2175774" cy="13054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5D598C-40FE-4927-80FE-983CB51C6D18}">
      <dsp:nvSpPr>
        <dsp:cNvPr id="0" name=""/>
        <dsp:cNvSpPr/>
      </dsp:nvSpPr>
      <dsp:spPr>
        <a:xfrm>
          <a:off x="530099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8109EA-EF51-4487-894D-D3A1B02F93D0}">
      <dsp:nvSpPr>
        <dsp:cNvPr id="0" name=""/>
        <dsp:cNvSpPr/>
      </dsp:nvSpPr>
      <dsp:spPr>
        <a:xfrm>
          <a:off x="829912" y="1196074"/>
          <a:ext cx="807187" cy="8071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16EFD-089D-42B3-8EFB-7721F8EA9E0C}">
      <dsp:nvSpPr>
        <dsp:cNvPr id="0" name=""/>
        <dsp:cNvSpPr/>
      </dsp:nvSpPr>
      <dsp:spPr>
        <a:xfrm>
          <a:off x="80381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Un representante por </a:t>
          </a:r>
          <a:r>
            <a:rPr lang="es-DO" sz="1700" kern="1200"/>
            <a:t> cada </a:t>
          </a:r>
          <a:r>
            <a:rPr lang="en-US" sz="1700" kern="1200"/>
            <a:t>grupo</a:t>
          </a:r>
          <a:r>
            <a:rPr lang="es-DO" sz="1700" kern="1200"/>
            <a:t> ocupacional</a:t>
          </a:r>
          <a:endParaRPr lang="en-US" sz="1700" kern="1200"/>
        </a:p>
      </dsp:txBody>
      <dsp:txXfrm>
        <a:off x="80381" y="2741262"/>
        <a:ext cx="2306250" cy="720000"/>
      </dsp:txXfrm>
    </dsp:sp>
    <dsp:sp modelId="{AD26F781-8E9E-4356-8D57-62C722420A69}">
      <dsp:nvSpPr>
        <dsp:cNvPr id="0" name=""/>
        <dsp:cNvSpPr/>
      </dsp:nvSpPr>
      <dsp:spPr>
        <a:xfrm>
          <a:off x="3239943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0B6362-ABC7-4472-8EC2-0FD4993454C5}">
      <dsp:nvSpPr>
        <dsp:cNvPr id="0" name=""/>
        <dsp:cNvSpPr/>
      </dsp:nvSpPr>
      <dsp:spPr>
        <a:xfrm>
          <a:off x="3539756" y="1196074"/>
          <a:ext cx="807187" cy="8071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9020BB-C3A1-4C35-9057-3F06F1EA1A7B}">
      <dsp:nvSpPr>
        <dsp:cNvPr id="0" name=""/>
        <dsp:cNvSpPr/>
      </dsp:nvSpPr>
      <dsp:spPr>
        <a:xfrm>
          <a:off x="2790224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Voto libre y secreto</a:t>
          </a:r>
        </a:p>
      </dsp:txBody>
      <dsp:txXfrm>
        <a:off x="2790224" y="2741262"/>
        <a:ext cx="2306250" cy="720000"/>
      </dsp:txXfrm>
    </dsp:sp>
    <dsp:sp modelId="{3C66705D-4D64-42BD-826F-E613D6E36082}">
      <dsp:nvSpPr>
        <dsp:cNvPr id="0" name=""/>
        <dsp:cNvSpPr/>
      </dsp:nvSpPr>
      <dsp:spPr>
        <a:xfrm>
          <a:off x="5949787" y="896262"/>
          <a:ext cx="1406812" cy="1406812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5F8DB2-7102-4096-9D9F-5BD045A67F64}">
      <dsp:nvSpPr>
        <dsp:cNvPr id="0" name=""/>
        <dsp:cNvSpPr/>
      </dsp:nvSpPr>
      <dsp:spPr>
        <a:xfrm>
          <a:off x="6249600" y="1196074"/>
          <a:ext cx="807187" cy="8071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6CEFC2-4BBF-4DE0-B1D3-51E2F9469E5C}">
      <dsp:nvSpPr>
        <dsp:cNvPr id="0" name=""/>
        <dsp:cNvSpPr/>
      </dsp:nvSpPr>
      <dsp:spPr>
        <a:xfrm>
          <a:off x="5500068" y="2741262"/>
          <a:ext cx="2306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Derecho a elegir y ser elegido</a:t>
          </a:r>
          <a:r>
            <a:rPr lang="es-DO" sz="1700" kern="1200"/>
            <a:t> de acorde a su grupo ocupacional</a:t>
          </a:r>
          <a:endParaRPr lang="en-US" sz="1700" kern="1200"/>
        </a:p>
      </dsp:txBody>
      <dsp:txXfrm>
        <a:off x="5500068" y="2741262"/>
        <a:ext cx="2306250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38B7D4-2756-4EA7-8576-5FB45732CC70}">
      <dsp:nvSpPr>
        <dsp:cNvPr id="0" name=""/>
        <dsp:cNvSpPr/>
      </dsp:nvSpPr>
      <dsp:spPr>
        <a:xfrm>
          <a:off x="334403" y="4642"/>
          <a:ext cx="955560" cy="9555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6DDBE-B25C-49E2-86C2-1DBA2678CD4D}">
      <dsp:nvSpPr>
        <dsp:cNvPr id="0" name=""/>
        <dsp:cNvSpPr/>
      </dsp:nvSpPr>
      <dsp:spPr>
        <a:xfrm>
          <a:off x="535070" y="205310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B4AAA1-6BC9-4241-9235-746922B2F915}">
      <dsp:nvSpPr>
        <dsp:cNvPr id="0" name=""/>
        <dsp:cNvSpPr/>
      </dsp:nvSpPr>
      <dsp:spPr>
        <a:xfrm>
          <a:off x="1494726" y="4642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Servidor</a:t>
          </a:r>
          <a:r>
            <a:rPr lang="en-US" sz="1500" kern="1200" dirty="0"/>
            <a:t> </a:t>
          </a:r>
          <a:r>
            <a:rPr lang="en-US" sz="1500" kern="1200" dirty="0" err="1"/>
            <a:t>público</a:t>
          </a:r>
          <a:r>
            <a:rPr lang="en-US" sz="1500" kern="1200" dirty="0"/>
            <a:t> </a:t>
          </a:r>
          <a:r>
            <a:rPr lang="en-US" sz="1500" kern="1200" dirty="0" err="1"/>
            <a:t>activo</a:t>
          </a:r>
          <a:endParaRPr lang="en-US" sz="1500" kern="1200" dirty="0"/>
        </a:p>
      </dsp:txBody>
      <dsp:txXfrm>
        <a:off x="1494726" y="4642"/>
        <a:ext cx="2252392" cy="955560"/>
      </dsp:txXfrm>
    </dsp:sp>
    <dsp:sp modelId="{2D835F6C-FFFB-4063-87A7-3165CBD73A90}">
      <dsp:nvSpPr>
        <dsp:cNvPr id="0" name=""/>
        <dsp:cNvSpPr/>
      </dsp:nvSpPr>
      <dsp:spPr>
        <a:xfrm>
          <a:off x="4139581" y="4642"/>
          <a:ext cx="955560" cy="9555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2A4857-DB29-4EBF-B48C-3843EA306F43}">
      <dsp:nvSpPr>
        <dsp:cNvPr id="0" name=""/>
        <dsp:cNvSpPr/>
      </dsp:nvSpPr>
      <dsp:spPr>
        <a:xfrm>
          <a:off x="4340248" y="205310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7A1919-D769-4E47-BD32-BBE85428D5B5}">
      <dsp:nvSpPr>
        <dsp:cNvPr id="0" name=""/>
        <dsp:cNvSpPr/>
      </dsp:nvSpPr>
      <dsp:spPr>
        <a:xfrm>
          <a:off x="5299904" y="4642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Conducta</a:t>
          </a:r>
          <a:r>
            <a:rPr lang="en-US" sz="1500" kern="1200" dirty="0"/>
            <a:t> </a:t>
          </a:r>
          <a:r>
            <a:rPr lang="en-US" sz="1500" kern="1200" dirty="0" err="1"/>
            <a:t>íntegra</a:t>
          </a:r>
          <a:endParaRPr lang="en-US" sz="1500" kern="1200" dirty="0"/>
        </a:p>
      </dsp:txBody>
      <dsp:txXfrm>
        <a:off x="5299904" y="4642"/>
        <a:ext cx="2252392" cy="955560"/>
      </dsp:txXfrm>
    </dsp:sp>
    <dsp:sp modelId="{3243FCBD-70F9-4A5B-B08D-1BE83DE09339}">
      <dsp:nvSpPr>
        <dsp:cNvPr id="0" name=""/>
        <dsp:cNvSpPr/>
      </dsp:nvSpPr>
      <dsp:spPr>
        <a:xfrm>
          <a:off x="334403" y="1700981"/>
          <a:ext cx="955560" cy="9555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9397AC-D2E7-4726-BC61-D4FAB3534033}">
      <dsp:nvSpPr>
        <dsp:cNvPr id="0" name=""/>
        <dsp:cNvSpPr/>
      </dsp:nvSpPr>
      <dsp:spPr>
        <a:xfrm>
          <a:off x="535070" y="1901649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DC817-CC96-4C21-AB94-0026303B8228}">
      <dsp:nvSpPr>
        <dsp:cNvPr id="0" name=""/>
        <dsp:cNvSpPr/>
      </dsp:nvSpPr>
      <dsp:spPr>
        <a:xfrm>
          <a:off x="1494726" y="1700981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 err="1"/>
            <a:t>Compromiso</a:t>
          </a:r>
          <a:r>
            <a:rPr lang="en-US" sz="1500" kern="1200" dirty="0"/>
            <a:t> con </a:t>
          </a:r>
          <a:r>
            <a:rPr lang="en-US" sz="1500" kern="1200" dirty="0" err="1"/>
            <a:t>formación</a:t>
          </a:r>
          <a:endParaRPr lang="en-US" sz="1500" kern="1200" dirty="0"/>
        </a:p>
      </dsp:txBody>
      <dsp:txXfrm>
        <a:off x="1494726" y="1700981"/>
        <a:ext cx="2252392" cy="955560"/>
      </dsp:txXfrm>
    </dsp:sp>
    <dsp:sp modelId="{5FB45EE2-8E17-41B5-B75A-8A25A622704C}">
      <dsp:nvSpPr>
        <dsp:cNvPr id="0" name=""/>
        <dsp:cNvSpPr/>
      </dsp:nvSpPr>
      <dsp:spPr>
        <a:xfrm>
          <a:off x="4139581" y="1700981"/>
          <a:ext cx="955560" cy="95556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BC5418-A780-47FF-943C-0F9A1BE9F5C5}">
      <dsp:nvSpPr>
        <dsp:cNvPr id="0" name=""/>
        <dsp:cNvSpPr/>
      </dsp:nvSpPr>
      <dsp:spPr>
        <a:xfrm>
          <a:off x="4340248" y="1901649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57D232-33D2-4305-A9C7-439FF69D82E2}">
      <dsp:nvSpPr>
        <dsp:cNvPr id="0" name=""/>
        <dsp:cNvSpPr/>
      </dsp:nvSpPr>
      <dsp:spPr>
        <a:xfrm>
          <a:off x="5299904" y="1700981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500" kern="1200"/>
            <a:t>No estar en el régimen de incompatibilidades del Decreto núm. 791-21. Art. 08</a:t>
          </a:r>
          <a:endParaRPr lang="en-US" sz="1500" kern="1200"/>
        </a:p>
      </dsp:txBody>
      <dsp:txXfrm>
        <a:off x="5299904" y="1700981"/>
        <a:ext cx="2252392" cy="955560"/>
      </dsp:txXfrm>
    </dsp:sp>
    <dsp:sp modelId="{64B3AFB2-0E88-4A55-8B6E-1A38A225CC73}">
      <dsp:nvSpPr>
        <dsp:cNvPr id="0" name=""/>
        <dsp:cNvSpPr/>
      </dsp:nvSpPr>
      <dsp:spPr>
        <a:xfrm>
          <a:off x="334403" y="3397321"/>
          <a:ext cx="955560" cy="95556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F6FDC-2214-4906-A9C4-F47562F50514}">
      <dsp:nvSpPr>
        <dsp:cNvPr id="0" name=""/>
        <dsp:cNvSpPr/>
      </dsp:nvSpPr>
      <dsp:spPr>
        <a:xfrm>
          <a:off x="535070" y="3597988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C049C-DA31-40CE-96E8-B5EB071F5D01}">
      <dsp:nvSpPr>
        <dsp:cNvPr id="0" name=""/>
        <dsp:cNvSpPr/>
      </dsp:nvSpPr>
      <dsp:spPr>
        <a:xfrm>
          <a:off x="1494726" y="3397321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DO" sz="1500" kern="1200"/>
            <a:t>Pertenecer a un grupo ocupacional de su institución</a:t>
          </a:r>
          <a:endParaRPr lang="en-US" sz="1500" kern="1200"/>
        </a:p>
      </dsp:txBody>
      <dsp:txXfrm>
        <a:off x="1494726" y="3397321"/>
        <a:ext cx="2252392" cy="9555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9FA337-B738-4F56-A154-9E27636A58E3}">
      <dsp:nvSpPr>
        <dsp:cNvPr id="0" name=""/>
        <dsp:cNvSpPr/>
      </dsp:nvSpPr>
      <dsp:spPr>
        <a:xfrm>
          <a:off x="0" y="420522"/>
          <a:ext cx="7886700" cy="604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01F382-4B0A-42C3-827F-5AE4A52C50C8}">
      <dsp:nvSpPr>
        <dsp:cNvPr id="0" name=""/>
        <dsp:cNvSpPr/>
      </dsp:nvSpPr>
      <dsp:spPr>
        <a:xfrm>
          <a:off x="394335" y="66282"/>
          <a:ext cx="5520690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Liderazgo</a:t>
          </a:r>
        </a:p>
      </dsp:txBody>
      <dsp:txXfrm>
        <a:off x="428920" y="100867"/>
        <a:ext cx="5451520" cy="639310"/>
      </dsp:txXfrm>
    </dsp:sp>
    <dsp:sp modelId="{E4CB6BFB-694C-46FA-9CA5-192171BEFED9}">
      <dsp:nvSpPr>
        <dsp:cNvPr id="0" name=""/>
        <dsp:cNvSpPr/>
      </dsp:nvSpPr>
      <dsp:spPr>
        <a:xfrm>
          <a:off x="0" y="1509162"/>
          <a:ext cx="7886700" cy="604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02AD4A-B410-4D7D-9CEB-26E347942672}">
      <dsp:nvSpPr>
        <dsp:cNvPr id="0" name=""/>
        <dsp:cNvSpPr/>
      </dsp:nvSpPr>
      <dsp:spPr>
        <a:xfrm>
          <a:off x="394335" y="1154922"/>
          <a:ext cx="5520690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Representación</a:t>
          </a:r>
          <a:endParaRPr lang="en-US" sz="2400" kern="1200" dirty="0"/>
        </a:p>
      </dsp:txBody>
      <dsp:txXfrm>
        <a:off x="428920" y="1189507"/>
        <a:ext cx="5451520" cy="639310"/>
      </dsp:txXfrm>
    </dsp:sp>
    <dsp:sp modelId="{F7E6E220-215A-486D-94C3-0E55F47D873C}">
      <dsp:nvSpPr>
        <dsp:cNvPr id="0" name=""/>
        <dsp:cNvSpPr/>
      </dsp:nvSpPr>
      <dsp:spPr>
        <a:xfrm>
          <a:off x="0" y="2597802"/>
          <a:ext cx="7886700" cy="604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E3513E-7139-47DC-B2B8-D70941C923B4}">
      <dsp:nvSpPr>
        <dsp:cNvPr id="0" name=""/>
        <dsp:cNvSpPr/>
      </dsp:nvSpPr>
      <dsp:spPr>
        <a:xfrm>
          <a:off x="394335" y="2243562"/>
          <a:ext cx="5520690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Capacitación</a:t>
          </a:r>
        </a:p>
      </dsp:txBody>
      <dsp:txXfrm>
        <a:off x="428920" y="2278147"/>
        <a:ext cx="5451520" cy="639310"/>
      </dsp:txXfrm>
    </dsp:sp>
    <dsp:sp modelId="{2D03445C-BB0F-4FB4-8052-F68E4A9E8728}">
      <dsp:nvSpPr>
        <dsp:cNvPr id="0" name=""/>
        <dsp:cNvSpPr/>
      </dsp:nvSpPr>
      <dsp:spPr>
        <a:xfrm>
          <a:off x="0" y="3686441"/>
          <a:ext cx="7886700" cy="604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9ADAEA-02D0-4B5F-AD38-98ED8DC8C557}">
      <dsp:nvSpPr>
        <dsp:cNvPr id="0" name=""/>
        <dsp:cNvSpPr/>
      </dsp:nvSpPr>
      <dsp:spPr>
        <a:xfrm>
          <a:off x="394335" y="3332202"/>
          <a:ext cx="5520690" cy="7084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8669" tIns="0" rIns="208669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Impacto institucional</a:t>
          </a:r>
        </a:p>
      </dsp:txBody>
      <dsp:txXfrm>
        <a:off x="428920" y="3366787"/>
        <a:ext cx="5451520" cy="6393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E5797D-BCB4-4AD5-9E60-DDB911BE0E7E}">
      <dsp:nvSpPr>
        <dsp:cNvPr id="0" name=""/>
        <dsp:cNvSpPr/>
      </dsp:nvSpPr>
      <dsp:spPr>
        <a:xfrm>
          <a:off x="334403" y="2998"/>
          <a:ext cx="955560" cy="95556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C6ACE9-F5D0-447A-A7BB-6052897D5814}">
      <dsp:nvSpPr>
        <dsp:cNvPr id="0" name=""/>
        <dsp:cNvSpPr/>
      </dsp:nvSpPr>
      <dsp:spPr>
        <a:xfrm>
          <a:off x="535070" y="203666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26B6B-2B0F-4E2F-AAF9-3EF920193A12}">
      <dsp:nvSpPr>
        <dsp:cNvPr id="0" name=""/>
        <dsp:cNvSpPr/>
      </dsp:nvSpPr>
      <dsp:spPr>
        <a:xfrm>
          <a:off x="1494726" y="2998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1" kern="1200" dirty="0"/>
            <a:t>La Dirección de Recursos Humanos establecerá un lugar para que los interesados puedan inscribirse. </a:t>
          </a:r>
          <a:endParaRPr lang="en-US" sz="1400" kern="1200" dirty="0"/>
        </a:p>
      </dsp:txBody>
      <dsp:txXfrm>
        <a:off x="1494726" y="2998"/>
        <a:ext cx="2252392" cy="955560"/>
      </dsp:txXfrm>
    </dsp:sp>
    <dsp:sp modelId="{29D545B5-8A4A-4ECF-A643-71107F364E03}">
      <dsp:nvSpPr>
        <dsp:cNvPr id="0" name=""/>
        <dsp:cNvSpPr/>
      </dsp:nvSpPr>
      <dsp:spPr>
        <a:xfrm>
          <a:off x="4139581" y="2998"/>
          <a:ext cx="955560" cy="95556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EC4C17-23F1-442E-B4B3-F535E65DE0F1}">
      <dsp:nvSpPr>
        <dsp:cNvPr id="0" name=""/>
        <dsp:cNvSpPr/>
      </dsp:nvSpPr>
      <dsp:spPr>
        <a:xfrm>
          <a:off x="4340248" y="203666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02DA00-3C6C-4575-8F06-C11892E98A66}">
      <dsp:nvSpPr>
        <dsp:cNvPr id="0" name=""/>
        <dsp:cNvSpPr/>
      </dsp:nvSpPr>
      <dsp:spPr>
        <a:xfrm>
          <a:off x="5299904" y="2998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1" kern="1200"/>
            <a:t>Postulación (3 días): conforme a las fechas establecidas en el cronograma</a:t>
          </a:r>
          <a:endParaRPr lang="en-US" sz="1400" kern="1200"/>
        </a:p>
      </dsp:txBody>
      <dsp:txXfrm>
        <a:off x="5299904" y="2998"/>
        <a:ext cx="2252392" cy="955560"/>
      </dsp:txXfrm>
    </dsp:sp>
    <dsp:sp modelId="{069FE470-10A8-40B7-9F8B-A9BBDF6C3521}">
      <dsp:nvSpPr>
        <dsp:cNvPr id="0" name=""/>
        <dsp:cNvSpPr/>
      </dsp:nvSpPr>
      <dsp:spPr>
        <a:xfrm>
          <a:off x="334403" y="1698491"/>
          <a:ext cx="955560" cy="95556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32847A-7211-49DD-BC2B-6ED9A17CCA5D}">
      <dsp:nvSpPr>
        <dsp:cNvPr id="0" name=""/>
        <dsp:cNvSpPr/>
      </dsp:nvSpPr>
      <dsp:spPr>
        <a:xfrm>
          <a:off x="535070" y="1899159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92EDD-2DD8-4C59-B983-3A8A6AB2DE58}">
      <dsp:nvSpPr>
        <dsp:cNvPr id="0" name=""/>
        <dsp:cNvSpPr/>
      </dsp:nvSpPr>
      <dsp:spPr>
        <a:xfrm>
          <a:off x="1494726" y="1698491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kern="1200"/>
            <a:t>Completa formulario DIGEIG- 006 (inscripción de candidatura) </a:t>
          </a:r>
          <a:endParaRPr lang="en-US" sz="1400" kern="1200"/>
        </a:p>
      </dsp:txBody>
      <dsp:txXfrm>
        <a:off x="1494726" y="1698491"/>
        <a:ext cx="2252392" cy="955560"/>
      </dsp:txXfrm>
    </dsp:sp>
    <dsp:sp modelId="{5E54475A-FBDB-40FD-9E51-7E31F155D53A}">
      <dsp:nvSpPr>
        <dsp:cNvPr id="0" name=""/>
        <dsp:cNvSpPr/>
      </dsp:nvSpPr>
      <dsp:spPr>
        <a:xfrm>
          <a:off x="4139581" y="1698491"/>
          <a:ext cx="955560" cy="95556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C1ADA0-3350-484C-B9D5-975B4CAD4DDF}">
      <dsp:nvSpPr>
        <dsp:cNvPr id="0" name=""/>
        <dsp:cNvSpPr/>
      </dsp:nvSpPr>
      <dsp:spPr>
        <a:xfrm>
          <a:off x="4340248" y="1899159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B73B36-45D9-4628-9E16-D771588CA923}">
      <dsp:nvSpPr>
        <dsp:cNvPr id="0" name=""/>
        <dsp:cNvSpPr/>
      </dsp:nvSpPr>
      <dsp:spPr>
        <a:xfrm>
          <a:off x="5299904" y="1698491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Presenta propuestas</a:t>
          </a:r>
        </a:p>
      </dsp:txBody>
      <dsp:txXfrm>
        <a:off x="5299904" y="1698491"/>
        <a:ext cx="2252392" cy="955560"/>
      </dsp:txXfrm>
    </dsp:sp>
    <dsp:sp modelId="{192D279A-A769-4334-ADA3-BBAEB558000C}">
      <dsp:nvSpPr>
        <dsp:cNvPr id="0" name=""/>
        <dsp:cNvSpPr/>
      </dsp:nvSpPr>
      <dsp:spPr>
        <a:xfrm>
          <a:off x="334403" y="3393984"/>
          <a:ext cx="955560" cy="955560"/>
        </a:xfrm>
        <a:prstGeom prst="ellipse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BF170C-3990-41BF-BDC8-75EB39C849FC}">
      <dsp:nvSpPr>
        <dsp:cNvPr id="0" name=""/>
        <dsp:cNvSpPr/>
      </dsp:nvSpPr>
      <dsp:spPr>
        <a:xfrm>
          <a:off x="535070" y="3594652"/>
          <a:ext cx="554225" cy="55422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5549E-97D0-4301-B1AF-493E1800B6B6}">
      <dsp:nvSpPr>
        <dsp:cNvPr id="0" name=""/>
        <dsp:cNvSpPr/>
      </dsp:nvSpPr>
      <dsp:spPr>
        <a:xfrm>
          <a:off x="1494726" y="3393984"/>
          <a:ext cx="2252392" cy="955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Escoger</a:t>
          </a:r>
          <a:r>
            <a:rPr lang="en-US" sz="1400" kern="1200" dirty="0"/>
            <a:t> </a:t>
          </a:r>
          <a:r>
            <a:rPr lang="en-US" sz="1400" kern="1200" dirty="0" err="1"/>
            <a:t>el</a:t>
          </a:r>
          <a:r>
            <a:rPr lang="en-US" sz="1400" kern="1200" dirty="0"/>
            <a:t> valor a pustular  </a:t>
          </a:r>
        </a:p>
      </dsp:txBody>
      <dsp:txXfrm>
        <a:off x="1494726" y="3393984"/>
        <a:ext cx="2252392" cy="9555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031801-444C-4005-A90E-868825E19233}">
      <dsp:nvSpPr>
        <dsp:cNvPr id="0" name=""/>
        <dsp:cNvSpPr/>
      </dsp:nvSpPr>
      <dsp:spPr>
        <a:xfrm>
          <a:off x="4813276" y="1161951"/>
          <a:ext cx="2202060" cy="2202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La integridad comienza contigo</a:t>
          </a:r>
        </a:p>
      </dsp:txBody>
      <dsp:txXfrm>
        <a:off x="4813276" y="1161951"/>
        <a:ext cx="2202060" cy="2202060"/>
      </dsp:txXfrm>
    </dsp:sp>
    <dsp:sp modelId="{0A08AF1C-B189-4E9D-85A6-F5EB7F44C422}">
      <dsp:nvSpPr>
        <dsp:cNvPr id="0" name=""/>
        <dsp:cNvSpPr/>
      </dsp:nvSpPr>
      <dsp:spPr>
        <a:xfrm>
          <a:off x="1850107" y="-1710"/>
          <a:ext cx="4529384" cy="4529384"/>
        </a:xfrm>
        <a:prstGeom prst="circularArrow">
          <a:avLst>
            <a:gd name="adj1" fmla="val 9480"/>
            <a:gd name="adj2" fmla="val 684733"/>
            <a:gd name="adj3" fmla="val 7851859"/>
            <a:gd name="adj4" fmla="val 2263409"/>
            <a:gd name="adj5" fmla="val 110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F2A152-8637-4D34-874B-B837F4E06096}">
      <dsp:nvSpPr>
        <dsp:cNvPr id="0" name=""/>
        <dsp:cNvSpPr/>
      </dsp:nvSpPr>
      <dsp:spPr>
        <a:xfrm>
          <a:off x="1214262" y="1161951"/>
          <a:ext cx="2202060" cy="22020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Postúlate</a:t>
          </a:r>
          <a:r>
            <a:rPr lang="en-US" sz="3400" kern="1200" dirty="0"/>
            <a:t> para </a:t>
          </a:r>
          <a:r>
            <a:rPr lang="en-US" sz="3400" kern="1200" dirty="0" err="1"/>
            <a:t>formar</a:t>
          </a:r>
          <a:r>
            <a:rPr lang="en-US" sz="3400" kern="1200" dirty="0"/>
            <a:t> </a:t>
          </a:r>
          <a:r>
            <a:rPr lang="en-US" sz="3400" kern="1200" dirty="0" err="1"/>
            <a:t>parte</a:t>
          </a:r>
          <a:r>
            <a:rPr lang="en-US" sz="3400" kern="1200" dirty="0"/>
            <a:t> de la CIGCN/OI</a:t>
          </a:r>
        </a:p>
      </dsp:txBody>
      <dsp:txXfrm>
        <a:off x="1214262" y="1161951"/>
        <a:ext cx="2202060" cy="2202060"/>
      </dsp:txXfrm>
    </dsp:sp>
    <dsp:sp modelId="{1D257C1F-E186-4C52-B192-4A43BA098E4A}">
      <dsp:nvSpPr>
        <dsp:cNvPr id="0" name=""/>
        <dsp:cNvSpPr/>
      </dsp:nvSpPr>
      <dsp:spPr>
        <a:xfrm>
          <a:off x="1850107" y="-1710"/>
          <a:ext cx="4529384" cy="4529384"/>
        </a:xfrm>
        <a:prstGeom prst="circularArrow">
          <a:avLst>
            <a:gd name="adj1" fmla="val 9480"/>
            <a:gd name="adj2" fmla="val 684733"/>
            <a:gd name="adj3" fmla="val 18651859"/>
            <a:gd name="adj4" fmla="val 13063409"/>
            <a:gd name="adj5" fmla="val 110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32495F0-C5CB-4823-AE70-EED61EBAB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387" y="1143000"/>
            <a:ext cx="3634740" cy="289864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>
              <a:lnSpc>
                <a:spcPct val="90000"/>
              </a:lnSpc>
            </a:pPr>
            <a:r>
              <a:rPr lang="en-US" sz="4700"/>
              <a:t>Súmate a la Integridad Institucional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387" y="4407408"/>
            <a:ext cx="3634740" cy="133502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100" dirty="0" err="1"/>
              <a:t>Comité</a:t>
            </a:r>
            <a:r>
              <a:rPr lang="en-US" sz="2100" dirty="0"/>
              <a:t> Electoral de la CIGCN y OI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8B9C25-D80D-48EC-B83A-231219A80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6894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F701299-E170-3575-04E3-FA76722677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717" y="672289"/>
            <a:ext cx="4080750" cy="218320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01CC70B-8875-45A1-8AFD-7D546E3C0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422" y="4177748"/>
            <a:ext cx="361830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0BA7375-8EA4-990E-5D53-BE0DE11A92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918" y="3522180"/>
            <a:ext cx="4026348" cy="314386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Tu </a:t>
            </a:r>
            <a:r>
              <a:rPr dirty="0" err="1"/>
              <a:t>participación</a:t>
            </a:r>
            <a:r>
              <a:rPr dirty="0"/>
              <a:t> </a:t>
            </a:r>
            <a:r>
              <a:rPr lang="es-DO" dirty="0"/>
              <a:t>es importante para la institución </a:t>
            </a:r>
            <a:endParaRPr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A25516-41E7-5BCA-CD2B-FCDA15447F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13861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E020063-2385-44AC-BD67-258E1F0B9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E014A0B-5338-4077-AFE9-A90D04D44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682" y="1261423"/>
            <a:ext cx="7372350" cy="1325880"/>
          </a:xfrm>
        </p:spPr>
        <p:txBody>
          <a:bodyPr anchor="b">
            <a:normAutofit/>
          </a:bodyPr>
          <a:lstStyle/>
          <a:p>
            <a:r>
              <a:rPr lang="es-DO" sz="3100" dirty="0">
                <a:solidFill>
                  <a:schemeClr val="tx2"/>
                </a:solidFill>
              </a:rPr>
              <a:t>¿Por qué estamos aquí?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8127680-150F-4A90-9950-F66392578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28" y="-1"/>
            <a:ext cx="2521551" cy="2522849"/>
            <a:chOff x="-305" y="-1"/>
            <a:chExt cx="3832880" cy="2876136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088F97A-8362-4967-B664-D748B846EC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0F9DEDE-4318-412A-81C5-C8C90F689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9E97DE9-7844-4707-8928-1CD88ADB7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C58954E-44A5-4A0D-97A9-8A2BB43D6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504" y="2827419"/>
            <a:ext cx="3845172" cy="3227626"/>
          </a:xfrm>
        </p:spPr>
        <p:txBody>
          <a:bodyPr anchor="ctr">
            <a:normAutofit/>
          </a:bodyPr>
          <a:lstStyle/>
          <a:p>
            <a:r>
              <a:rPr lang="es-MX" sz="1600" dirty="0">
                <a:solidFill>
                  <a:schemeClr val="tx2"/>
                </a:solidFill>
              </a:rPr>
              <a:t>Sensibilizar sobre la CIGCN/</a:t>
            </a:r>
            <a:r>
              <a:rPr lang="es-MX" sz="1600" dirty="0" err="1">
                <a:solidFill>
                  <a:schemeClr val="tx2"/>
                </a:solidFill>
              </a:rPr>
              <a:t>OI</a:t>
            </a:r>
            <a:endParaRPr lang="es-MX" sz="1600" dirty="0">
              <a:solidFill>
                <a:schemeClr val="tx2"/>
              </a:solidFill>
            </a:endParaRPr>
          </a:p>
          <a:p>
            <a:r>
              <a:rPr lang="es-MX" sz="1600" dirty="0">
                <a:solidFill>
                  <a:schemeClr val="tx2"/>
                </a:solidFill>
              </a:rPr>
              <a:t>Motivar la participación en el proceso de elección para ser miembro de la CIGCN u </a:t>
            </a:r>
            <a:r>
              <a:rPr lang="es-MX" sz="1600" dirty="0" err="1">
                <a:solidFill>
                  <a:schemeClr val="tx2"/>
                </a:solidFill>
              </a:rPr>
              <a:t>OI</a:t>
            </a:r>
            <a:endParaRPr lang="es-MX" sz="1600" dirty="0">
              <a:solidFill>
                <a:schemeClr val="tx2"/>
              </a:solidFill>
            </a:endParaRPr>
          </a:p>
          <a:p>
            <a:r>
              <a:rPr lang="es-MX" sz="1600" dirty="0">
                <a:solidFill>
                  <a:schemeClr val="tx2"/>
                </a:solidFill>
              </a:rPr>
              <a:t>Fortalecer la cultura ética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66920E5-8640-4C24-A775-864763709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7370340" y="5084569"/>
            <a:ext cx="2151670" cy="1395192"/>
            <a:chOff x="-305" y="-4155"/>
            <a:chExt cx="2514948" cy="2174333"/>
          </a:xfrm>
        </p:grpSpPr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2CBA3142-5A82-43CE-87A2-EB14B17A5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EF5A1C7-9938-4A33-A5A4-2B05353B3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62A936D-E9F6-4A68-82C2-1D1CC7772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C68A9229-BBBE-4934-9700-BA72A1BB0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Imagen 3">
            <a:extLst>
              <a:ext uri="{FF2B5EF4-FFF2-40B4-BE49-F238E27FC236}">
                <a16:creationId xmlns:a16="http://schemas.microsoft.com/office/drawing/2014/main" id="{2F64FC46-3E30-4C73-5BE8-34014F5CCD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2033" y="3452343"/>
            <a:ext cx="3716020" cy="198807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94847E8-4AA1-A388-D773-D0DCE6BD11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8444" y="5725006"/>
            <a:ext cx="1286879" cy="10048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E6D2D34-4BB4-460B-8844-027610FB2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578" y="802955"/>
            <a:ext cx="3733482" cy="1455996"/>
          </a:xfrm>
        </p:spPr>
        <p:txBody>
          <a:bodyPr anchor="b">
            <a:normAutofit/>
          </a:bodyPr>
          <a:lstStyle/>
          <a:p>
            <a:r>
              <a:rPr lang="es-DO" sz="3100">
                <a:solidFill>
                  <a:schemeClr val="tx2"/>
                </a:solidFill>
              </a:rPr>
              <a:t>¿Qué es la CIGCN?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ECB4C77-1020-6E80-89A3-E78507343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03" y="1167437"/>
            <a:ext cx="2819329" cy="2201393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5314570-9B06-4D37-8CBD-EDD67C2FA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7257560" y="-4155"/>
            <a:ext cx="1886211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204F55B-358D-4FB5-9979-6724C64154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F77C62-9DDF-48D3-A074-159A3276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EB07022-F30B-49CA-B1DD-A826815C4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C47E16-167C-48BF-9FC9-08787D348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Imagen 4">
            <a:extLst>
              <a:ext uri="{FF2B5EF4-FFF2-40B4-BE49-F238E27FC236}">
                <a16:creationId xmlns:a16="http://schemas.microsoft.com/office/drawing/2014/main" id="{3B2236D2-476A-8BA9-7B27-347FA35FC9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" y="3462198"/>
            <a:ext cx="2819328" cy="150834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2421682"/>
            <a:ext cx="3733184" cy="3639289"/>
          </a:xfrm>
        </p:spPr>
        <p:txBody>
          <a:bodyPr anchor="ctr">
            <a:normAutofit/>
          </a:bodyPr>
          <a:lstStyle/>
          <a:p>
            <a:r>
              <a:rPr lang="es-DO" sz="1600">
                <a:solidFill>
                  <a:schemeClr val="tx2"/>
                </a:solidFill>
              </a:rPr>
              <a:t>Órgano plural de servidores públicos</a:t>
            </a:r>
          </a:p>
          <a:p>
            <a:r>
              <a:rPr lang="es-DO" sz="1600">
                <a:solidFill>
                  <a:schemeClr val="tx2"/>
                </a:solidFill>
              </a:rPr>
              <a:t>Representa todos los grupos ocupacionales</a:t>
            </a:r>
          </a:p>
          <a:p>
            <a:r>
              <a:rPr lang="es-DO" sz="1600">
                <a:solidFill>
                  <a:schemeClr val="tx2"/>
                </a:solidFill>
              </a:rPr>
              <a:t>Promueve ética e integridad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r>
              <a:rPr lang="es-DO" sz="4500"/>
              <a:t>¿Qué hace la CIGCN?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BDFE0F4-615A-07E1-0C8D-60DA03776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823" y="186511"/>
            <a:ext cx="993054" cy="77539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F46D4DC-1A51-C79C-6C4F-E4578CCE12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37" y="251232"/>
            <a:ext cx="1466438" cy="784544"/>
          </a:xfrm>
          <a:prstGeom prst="rect">
            <a:avLst/>
          </a:prstGeom>
        </p:spPr>
      </p:pic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B0578567-C497-84D1-0E9E-87D88CAF13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111910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s-DO" sz="3500" b="1"/>
              <a:t>Importancia de contar con una CIGCN/OI: enunciativa, pero no limitativa:</a:t>
            </a:r>
            <a:endParaRPr lang="es-DO" sz="350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54E5DD1-3BED-AFC5-5EC6-7E352A1E57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4744252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r>
              <a:rPr dirty="0" err="1"/>
              <a:t>Participación</a:t>
            </a:r>
            <a:r>
              <a:rPr lang="es-DO" dirty="0"/>
              <a:t> del servidor público</a:t>
            </a:r>
            <a:endParaRPr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9B1C4F5-C3FD-2C55-C0CD-9253E77860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7575426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 fontScale="90000"/>
          </a:bodyPr>
          <a:lstStyle/>
          <a:p>
            <a:r>
              <a:rPr dirty="0" err="1"/>
              <a:t>Requisit</a:t>
            </a:r>
            <a:r>
              <a:rPr lang="es-DO" dirty="0"/>
              <a:t>o</a:t>
            </a:r>
            <a:r>
              <a:rPr dirty="0"/>
              <a:t>s</a:t>
            </a:r>
            <a:r>
              <a:rPr lang="es-DO" dirty="0"/>
              <a:t> para ser miembro de la CIGCN/</a:t>
            </a:r>
            <a:r>
              <a:rPr lang="es-DO" dirty="0" err="1"/>
              <a:t>OI</a:t>
            </a:r>
            <a:endParaRPr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413648-C714-590C-C858-CE0589071A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064067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256032"/>
            <a:ext cx="7879842" cy="1014984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3100" dirty="0"/>
              <a:t>¿Por qué postularte a ser miembro de la CIGCN u </a:t>
            </a:r>
            <a:r>
              <a:rPr lang="es-MX" sz="3100" dirty="0" err="1"/>
              <a:t>OI</a:t>
            </a:r>
            <a:r>
              <a:rPr lang="es-MX" sz="3100" dirty="0"/>
              <a:t>?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1634502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1538176"/>
            <a:ext cx="1405092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E056B62-4E80-EF97-8190-12B1859603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70773"/>
              </p:ext>
            </p:extLst>
          </p:nvPr>
        </p:nvGraphicFramePr>
        <p:xfrm>
          <a:off x="628650" y="1926266"/>
          <a:ext cx="78867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57188"/>
            <a:ext cx="7886700" cy="1133499"/>
          </a:xfrm>
        </p:spPr>
        <p:txBody>
          <a:bodyPr>
            <a:normAutofit/>
          </a:bodyPr>
          <a:lstStyle/>
          <a:p>
            <a:r>
              <a:rPr lang="es-DO" sz="4500"/>
              <a:t>¿Cómo participar?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E200F14-FF7F-C699-3D62-0087D5EA97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7713883"/>
              </p:ext>
            </p:extLst>
          </p:nvPr>
        </p:nvGraphicFramePr>
        <p:xfrm>
          <a:off x="628650" y="1828800"/>
          <a:ext cx="78867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360</Words>
  <Application>Microsoft Office PowerPoint</Application>
  <PresentationFormat>Presentación en pantalla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Súmate a la Integridad Institucional</vt:lpstr>
      <vt:lpstr>¿Por qué estamos aquí?</vt:lpstr>
      <vt:lpstr>¿Qué es la CIGCN?</vt:lpstr>
      <vt:lpstr>¿Qué hace la CIGCN?</vt:lpstr>
      <vt:lpstr>Importancia de contar con una CIGCN/OI: enunciativa, pero no limitativa:</vt:lpstr>
      <vt:lpstr>Participación del servidor público</vt:lpstr>
      <vt:lpstr>Requisitos para ser miembro de la CIGCN/OI</vt:lpstr>
      <vt:lpstr>¿Por qué postularte a ser miembro de la CIGCN u OI?</vt:lpstr>
      <vt:lpstr>¿Cómo participar?</vt:lpstr>
      <vt:lpstr>Tu participación es importante para la institución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Marileyda Cabrera</dc:creator>
  <cp:keywords/>
  <dc:description>generated using python-pptx</dc:description>
  <cp:lastModifiedBy>Marileyda  Cabrera</cp:lastModifiedBy>
  <cp:revision>3</cp:revision>
  <dcterms:created xsi:type="dcterms:W3CDTF">2013-01-27T09:14:16Z</dcterms:created>
  <dcterms:modified xsi:type="dcterms:W3CDTF">2026-04-20T17:05:08Z</dcterms:modified>
  <cp:category/>
</cp:coreProperties>
</file>