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6" r:id="rId5"/>
    <p:sldId id="259" r:id="rId6"/>
    <p:sldId id="260" r:id="rId7"/>
    <p:sldId id="261" r:id="rId8"/>
    <p:sldId id="262" r:id="rId9"/>
    <p:sldId id="267"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5" Type="http://schemas.openxmlformats.org/officeDocument/2006/relationships/image" Target="../media/image19.sv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5" Type="http://schemas.openxmlformats.org/officeDocument/2006/relationships/image" Target="../media/image19.sv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2E8C2-9A78-4938-8F16-A6E782A2C338}"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A7712692-DA29-4FEF-BBA0-72F5C79F98CE}">
      <dgm:prSet/>
      <dgm:spPr/>
      <dgm:t>
        <a:bodyPr/>
        <a:lstStyle/>
        <a:p>
          <a:pPr>
            <a:lnSpc>
              <a:spcPct val="100000"/>
            </a:lnSpc>
          </a:pPr>
          <a:r>
            <a:rPr lang="es-ES"/>
            <a:t>Promover la institucionalización de la ética y el estímulo de conductas íntegras en el servidor público.</a:t>
          </a:r>
          <a:endParaRPr lang="en-US"/>
        </a:p>
      </dgm:t>
    </dgm:pt>
    <dgm:pt modelId="{C636CD43-8C8C-47BA-B4C8-69F50BC03D5E}" type="parTrans" cxnId="{60F383FB-2074-4ACD-81F3-3471E066AB94}">
      <dgm:prSet/>
      <dgm:spPr/>
      <dgm:t>
        <a:bodyPr/>
        <a:lstStyle/>
        <a:p>
          <a:endParaRPr lang="en-US"/>
        </a:p>
      </dgm:t>
    </dgm:pt>
    <dgm:pt modelId="{A444E29B-166A-4F12-9D90-DA274265BE53}" type="sibTrans" cxnId="{60F383FB-2074-4ACD-81F3-3471E066AB94}">
      <dgm:prSet/>
      <dgm:spPr/>
      <dgm:t>
        <a:bodyPr/>
        <a:lstStyle/>
        <a:p>
          <a:endParaRPr lang="en-US"/>
        </a:p>
      </dgm:t>
    </dgm:pt>
    <dgm:pt modelId="{69B59515-6DB3-4B7A-A799-DB9441E00E04}">
      <dgm:prSet/>
      <dgm:spPr/>
      <dgm:t>
        <a:bodyPr/>
        <a:lstStyle/>
        <a:p>
          <a:pPr>
            <a:lnSpc>
              <a:spcPct val="100000"/>
            </a:lnSpc>
          </a:pPr>
          <a:r>
            <a:rPr lang="es-ES"/>
            <a:t>Vigilar el cumplimiento del código de integridad y conducta de los Servidores Públicos</a:t>
          </a:r>
          <a:endParaRPr lang="en-US"/>
        </a:p>
      </dgm:t>
    </dgm:pt>
    <dgm:pt modelId="{4D182821-03F1-4FF4-A9B3-75BB1A44FB3A}" type="parTrans" cxnId="{F0D6647F-3987-4380-9C1D-4369648E50F1}">
      <dgm:prSet/>
      <dgm:spPr/>
      <dgm:t>
        <a:bodyPr/>
        <a:lstStyle/>
        <a:p>
          <a:endParaRPr lang="en-US"/>
        </a:p>
      </dgm:t>
    </dgm:pt>
    <dgm:pt modelId="{5E3F8E9C-E276-4BD9-8902-117A6E59E38C}" type="sibTrans" cxnId="{F0D6647F-3987-4380-9C1D-4369648E50F1}">
      <dgm:prSet/>
      <dgm:spPr/>
      <dgm:t>
        <a:bodyPr/>
        <a:lstStyle/>
        <a:p>
          <a:endParaRPr lang="en-US"/>
        </a:p>
      </dgm:t>
    </dgm:pt>
    <dgm:pt modelId="{C0A8DCAF-494F-4160-8355-62CFE6EC2DA1}">
      <dgm:prSet/>
      <dgm:spPr/>
      <dgm:t>
        <a:bodyPr/>
        <a:lstStyle/>
        <a:p>
          <a:pPr>
            <a:lnSpc>
              <a:spcPct val="100000"/>
            </a:lnSpc>
          </a:pPr>
          <a:r>
            <a:rPr lang="es-ES"/>
            <a:t>Fungir de órgano operativo para la estandarización de programas y políticas de cumplimiento normativo</a:t>
          </a:r>
          <a:endParaRPr lang="en-US"/>
        </a:p>
      </dgm:t>
    </dgm:pt>
    <dgm:pt modelId="{D91F5969-6F95-4204-B374-03553A290EE6}" type="parTrans" cxnId="{F772524D-247A-45CD-AF2E-2DB23F27B7DD}">
      <dgm:prSet/>
      <dgm:spPr/>
      <dgm:t>
        <a:bodyPr/>
        <a:lstStyle/>
        <a:p>
          <a:endParaRPr lang="en-US"/>
        </a:p>
      </dgm:t>
    </dgm:pt>
    <dgm:pt modelId="{99B1AB95-25E5-44BD-B814-FF421620BF7E}" type="sibTrans" cxnId="{F772524D-247A-45CD-AF2E-2DB23F27B7DD}">
      <dgm:prSet/>
      <dgm:spPr/>
      <dgm:t>
        <a:bodyPr/>
        <a:lstStyle/>
        <a:p>
          <a:endParaRPr lang="en-US"/>
        </a:p>
      </dgm:t>
    </dgm:pt>
    <dgm:pt modelId="{6F90C069-84B7-46EE-9825-09E49A2CC74B}">
      <dgm:prSet/>
      <dgm:spPr/>
      <dgm:t>
        <a:bodyPr/>
        <a:lstStyle/>
        <a:p>
          <a:pPr>
            <a:lnSpc>
              <a:spcPct val="100000"/>
            </a:lnSpc>
          </a:pPr>
          <a:r>
            <a:rPr lang="es-ES"/>
            <a:t>Prevención de riesgo, antisoborno y manejo de herramientas de integridad gubernamental para así prevenir los actos de corrupción y conflictos de intereses en la Administración Pública.</a:t>
          </a:r>
          <a:endParaRPr lang="en-US"/>
        </a:p>
      </dgm:t>
    </dgm:pt>
    <dgm:pt modelId="{E523D0FB-FF54-45F1-A94D-362F6DF31C0D}" type="parTrans" cxnId="{9BE5C33F-4A1D-4898-BBEE-0602BADE5596}">
      <dgm:prSet/>
      <dgm:spPr/>
      <dgm:t>
        <a:bodyPr/>
        <a:lstStyle/>
        <a:p>
          <a:endParaRPr lang="en-US"/>
        </a:p>
      </dgm:t>
    </dgm:pt>
    <dgm:pt modelId="{D51BC99F-C257-44C3-9EA0-8F24498279C1}" type="sibTrans" cxnId="{9BE5C33F-4A1D-4898-BBEE-0602BADE5596}">
      <dgm:prSet/>
      <dgm:spPr/>
      <dgm:t>
        <a:bodyPr/>
        <a:lstStyle/>
        <a:p>
          <a:endParaRPr lang="en-US"/>
        </a:p>
      </dgm:t>
    </dgm:pt>
    <dgm:pt modelId="{7D3F9089-3D34-4C90-8FFE-C049120620E3}">
      <dgm:prSet/>
      <dgm:spPr/>
      <dgm:t>
        <a:bodyPr/>
        <a:lstStyle/>
        <a:p>
          <a:pPr>
            <a:lnSpc>
              <a:spcPct val="100000"/>
            </a:lnSpc>
          </a:pPr>
          <a:r>
            <a:rPr lang="es-ES"/>
            <a:t>Cumplir con las demás funciones y atribuciones que serán establecidas en los estatutos de la CIGCN/OI.</a:t>
          </a:r>
          <a:endParaRPr lang="en-US"/>
        </a:p>
      </dgm:t>
    </dgm:pt>
    <dgm:pt modelId="{C0913884-75EE-43D4-A80B-A9C04E0551BB}" type="parTrans" cxnId="{CB5E57A3-9384-4828-98BF-CF2FA9A8E4BA}">
      <dgm:prSet/>
      <dgm:spPr/>
      <dgm:t>
        <a:bodyPr/>
        <a:lstStyle/>
        <a:p>
          <a:endParaRPr lang="en-US"/>
        </a:p>
      </dgm:t>
    </dgm:pt>
    <dgm:pt modelId="{40198A02-83D7-47F1-8043-EC09A3829CC3}" type="sibTrans" cxnId="{CB5E57A3-9384-4828-98BF-CF2FA9A8E4BA}">
      <dgm:prSet/>
      <dgm:spPr/>
      <dgm:t>
        <a:bodyPr/>
        <a:lstStyle/>
        <a:p>
          <a:endParaRPr lang="en-US"/>
        </a:p>
      </dgm:t>
    </dgm:pt>
    <dgm:pt modelId="{F59D5AC7-0C49-447D-B16E-BCB5BD693CBE}" type="pres">
      <dgm:prSet presAssocID="{67B2E8C2-9A78-4938-8F16-A6E782A2C338}" presName="root" presStyleCnt="0">
        <dgm:presLayoutVars>
          <dgm:dir/>
          <dgm:resizeHandles val="exact"/>
        </dgm:presLayoutVars>
      </dgm:prSet>
      <dgm:spPr/>
    </dgm:pt>
    <dgm:pt modelId="{624244D8-0916-442E-B993-284224705EC0}" type="pres">
      <dgm:prSet presAssocID="{A7712692-DA29-4FEF-BBA0-72F5C79F98CE}" presName="compNode" presStyleCnt="0"/>
      <dgm:spPr/>
    </dgm:pt>
    <dgm:pt modelId="{BADE4DCD-FA4C-477D-8C49-7E361C9DA875}" type="pres">
      <dgm:prSet presAssocID="{A7712692-DA29-4FEF-BBA0-72F5C79F98CE}" presName="bgRect" presStyleLbl="bgShp" presStyleIdx="0" presStyleCnt="5"/>
      <dgm:spPr/>
    </dgm:pt>
    <dgm:pt modelId="{1FAAD08C-3AB6-4E0F-BE5A-34CE4C101028}" type="pres">
      <dgm:prSet presAssocID="{A7712692-DA29-4FEF-BBA0-72F5C79F98CE}"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eguntas"/>
        </a:ext>
      </dgm:extLst>
    </dgm:pt>
    <dgm:pt modelId="{536A2939-F9C1-4030-8361-1AE404485A8C}" type="pres">
      <dgm:prSet presAssocID="{A7712692-DA29-4FEF-BBA0-72F5C79F98CE}" presName="spaceRect" presStyleCnt="0"/>
      <dgm:spPr/>
    </dgm:pt>
    <dgm:pt modelId="{89BBCA35-4175-4376-B127-CC0A56DF5500}" type="pres">
      <dgm:prSet presAssocID="{A7712692-DA29-4FEF-BBA0-72F5C79F98CE}" presName="parTx" presStyleLbl="revTx" presStyleIdx="0" presStyleCnt="5">
        <dgm:presLayoutVars>
          <dgm:chMax val="0"/>
          <dgm:chPref val="0"/>
        </dgm:presLayoutVars>
      </dgm:prSet>
      <dgm:spPr/>
    </dgm:pt>
    <dgm:pt modelId="{7E86E34F-8F86-461B-8237-B4CA88820979}" type="pres">
      <dgm:prSet presAssocID="{A444E29B-166A-4F12-9D90-DA274265BE53}" presName="sibTrans" presStyleCnt="0"/>
      <dgm:spPr/>
    </dgm:pt>
    <dgm:pt modelId="{0594AC41-DBA7-423C-A6F9-28C98F0D7CE0}" type="pres">
      <dgm:prSet presAssocID="{69B59515-6DB3-4B7A-A799-DB9441E00E04}" presName="compNode" presStyleCnt="0"/>
      <dgm:spPr/>
    </dgm:pt>
    <dgm:pt modelId="{AE6F5C6D-AC66-45AF-859A-627E1C4C5BE0}" type="pres">
      <dgm:prSet presAssocID="{69B59515-6DB3-4B7A-A799-DB9441E00E04}" presName="bgRect" presStyleLbl="bgShp" presStyleIdx="1" presStyleCnt="5"/>
      <dgm:spPr/>
    </dgm:pt>
    <dgm:pt modelId="{F55A7087-154A-407C-AD61-F05FDC05BC28}" type="pres">
      <dgm:prSet presAssocID="{69B59515-6DB3-4B7A-A799-DB9441E00E04}"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oquear"/>
        </a:ext>
      </dgm:extLst>
    </dgm:pt>
    <dgm:pt modelId="{EDA6AAC4-D3DF-425C-AFDF-76BD3B76CFFE}" type="pres">
      <dgm:prSet presAssocID="{69B59515-6DB3-4B7A-A799-DB9441E00E04}" presName="spaceRect" presStyleCnt="0"/>
      <dgm:spPr/>
    </dgm:pt>
    <dgm:pt modelId="{3599BA6B-D04D-44F7-86C5-9B3D71A8B80A}" type="pres">
      <dgm:prSet presAssocID="{69B59515-6DB3-4B7A-A799-DB9441E00E04}" presName="parTx" presStyleLbl="revTx" presStyleIdx="1" presStyleCnt="5">
        <dgm:presLayoutVars>
          <dgm:chMax val="0"/>
          <dgm:chPref val="0"/>
        </dgm:presLayoutVars>
      </dgm:prSet>
      <dgm:spPr/>
    </dgm:pt>
    <dgm:pt modelId="{9F641E11-673A-4F8D-936D-F7EB4B7CFA40}" type="pres">
      <dgm:prSet presAssocID="{5E3F8E9C-E276-4BD9-8902-117A6E59E38C}" presName="sibTrans" presStyleCnt="0"/>
      <dgm:spPr/>
    </dgm:pt>
    <dgm:pt modelId="{1AEA5C6A-696B-42B9-A140-2B7B8FFF9E55}" type="pres">
      <dgm:prSet presAssocID="{C0A8DCAF-494F-4160-8355-62CFE6EC2DA1}" presName="compNode" presStyleCnt="0"/>
      <dgm:spPr/>
    </dgm:pt>
    <dgm:pt modelId="{895AEC26-40F9-4E39-B27A-B3BB1E2A3C88}" type="pres">
      <dgm:prSet presAssocID="{C0A8DCAF-494F-4160-8355-62CFE6EC2DA1}" presName="bgRect" presStyleLbl="bgShp" presStyleIdx="2" presStyleCnt="5"/>
      <dgm:spPr/>
    </dgm:pt>
    <dgm:pt modelId="{D38F9490-DF81-4067-BD52-9777037A1D96}" type="pres">
      <dgm:prSet presAssocID="{C0A8DCAF-494F-4160-8355-62CFE6EC2DA1}"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édico"/>
        </a:ext>
      </dgm:extLst>
    </dgm:pt>
    <dgm:pt modelId="{8C3EE490-D778-40FA-96C3-65339A3F0F25}" type="pres">
      <dgm:prSet presAssocID="{C0A8DCAF-494F-4160-8355-62CFE6EC2DA1}" presName="spaceRect" presStyleCnt="0"/>
      <dgm:spPr/>
    </dgm:pt>
    <dgm:pt modelId="{ECA48B0F-DB65-46DA-8493-07BF140D8F3E}" type="pres">
      <dgm:prSet presAssocID="{C0A8DCAF-494F-4160-8355-62CFE6EC2DA1}" presName="parTx" presStyleLbl="revTx" presStyleIdx="2" presStyleCnt="5">
        <dgm:presLayoutVars>
          <dgm:chMax val="0"/>
          <dgm:chPref val="0"/>
        </dgm:presLayoutVars>
      </dgm:prSet>
      <dgm:spPr/>
    </dgm:pt>
    <dgm:pt modelId="{EE35BAA2-2955-4749-9857-38047E9FCCD6}" type="pres">
      <dgm:prSet presAssocID="{99B1AB95-25E5-44BD-B814-FF421620BF7E}" presName="sibTrans" presStyleCnt="0"/>
      <dgm:spPr/>
    </dgm:pt>
    <dgm:pt modelId="{D48AA097-93E6-44B4-B5D2-AE7499DFD632}" type="pres">
      <dgm:prSet presAssocID="{6F90C069-84B7-46EE-9825-09E49A2CC74B}" presName="compNode" presStyleCnt="0"/>
      <dgm:spPr/>
    </dgm:pt>
    <dgm:pt modelId="{39B0353C-8E4C-45BF-A13D-60F2575A2171}" type="pres">
      <dgm:prSet presAssocID="{6F90C069-84B7-46EE-9825-09E49A2CC74B}" presName="bgRect" presStyleLbl="bgShp" presStyleIdx="3" presStyleCnt="5"/>
      <dgm:spPr/>
    </dgm:pt>
    <dgm:pt modelId="{7EEA0FBE-93A0-457A-93FD-34402DB1E826}" type="pres">
      <dgm:prSet presAssocID="{6F90C069-84B7-46EE-9825-09E49A2CC74B}"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ez"/>
        </a:ext>
      </dgm:extLst>
    </dgm:pt>
    <dgm:pt modelId="{071A233A-FD0B-4B52-8813-DAF03A320462}" type="pres">
      <dgm:prSet presAssocID="{6F90C069-84B7-46EE-9825-09E49A2CC74B}" presName="spaceRect" presStyleCnt="0"/>
      <dgm:spPr/>
    </dgm:pt>
    <dgm:pt modelId="{AE08FE6A-4612-4A86-92A4-A500EB14462E}" type="pres">
      <dgm:prSet presAssocID="{6F90C069-84B7-46EE-9825-09E49A2CC74B}" presName="parTx" presStyleLbl="revTx" presStyleIdx="3" presStyleCnt="5">
        <dgm:presLayoutVars>
          <dgm:chMax val="0"/>
          <dgm:chPref val="0"/>
        </dgm:presLayoutVars>
      </dgm:prSet>
      <dgm:spPr/>
    </dgm:pt>
    <dgm:pt modelId="{D8B618B0-0D1E-41FA-83AF-72F7FF7A83CF}" type="pres">
      <dgm:prSet presAssocID="{D51BC99F-C257-44C3-9EA0-8F24498279C1}" presName="sibTrans" presStyleCnt="0"/>
      <dgm:spPr/>
    </dgm:pt>
    <dgm:pt modelId="{15E5786E-D6A2-4635-AD37-49EED461DED6}" type="pres">
      <dgm:prSet presAssocID="{7D3F9089-3D34-4C90-8FFE-C049120620E3}" presName="compNode" presStyleCnt="0"/>
      <dgm:spPr/>
    </dgm:pt>
    <dgm:pt modelId="{7B1FB599-F6C6-46FE-8EFE-330FD1DC72E1}" type="pres">
      <dgm:prSet presAssocID="{7D3F9089-3D34-4C90-8FFE-C049120620E3}" presName="bgRect" presStyleLbl="bgShp" presStyleIdx="4" presStyleCnt="5"/>
      <dgm:spPr/>
    </dgm:pt>
    <dgm:pt modelId="{21839E9A-DF11-47DB-8011-6F121ABB1BD9}" type="pres">
      <dgm:prSet presAssocID="{7D3F9089-3D34-4C90-8FFE-C049120620E3}"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tillo de juez"/>
        </a:ext>
      </dgm:extLst>
    </dgm:pt>
    <dgm:pt modelId="{70436B7C-B994-4865-ACAF-98612C4FB67F}" type="pres">
      <dgm:prSet presAssocID="{7D3F9089-3D34-4C90-8FFE-C049120620E3}" presName="spaceRect" presStyleCnt="0"/>
      <dgm:spPr/>
    </dgm:pt>
    <dgm:pt modelId="{E3C05748-1E62-451A-A1E1-D5043E824DA5}" type="pres">
      <dgm:prSet presAssocID="{7D3F9089-3D34-4C90-8FFE-C049120620E3}" presName="parTx" presStyleLbl="revTx" presStyleIdx="4" presStyleCnt="5">
        <dgm:presLayoutVars>
          <dgm:chMax val="0"/>
          <dgm:chPref val="0"/>
        </dgm:presLayoutVars>
      </dgm:prSet>
      <dgm:spPr/>
    </dgm:pt>
  </dgm:ptLst>
  <dgm:cxnLst>
    <dgm:cxn modelId="{9BE5C33F-4A1D-4898-BBEE-0602BADE5596}" srcId="{67B2E8C2-9A78-4938-8F16-A6E782A2C338}" destId="{6F90C069-84B7-46EE-9825-09E49A2CC74B}" srcOrd="3" destOrd="0" parTransId="{E523D0FB-FF54-45F1-A94D-362F6DF31C0D}" sibTransId="{D51BC99F-C257-44C3-9EA0-8F24498279C1}"/>
    <dgm:cxn modelId="{F772524D-247A-45CD-AF2E-2DB23F27B7DD}" srcId="{67B2E8C2-9A78-4938-8F16-A6E782A2C338}" destId="{C0A8DCAF-494F-4160-8355-62CFE6EC2DA1}" srcOrd="2" destOrd="0" parTransId="{D91F5969-6F95-4204-B374-03553A290EE6}" sibTransId="{99B1AB95-25E5-44BD-B814-FF421620BF7E}"/>
    <dgm:cxn modelId="{1CF6DD51-7446-48EE-A980-DFD8B17C9A90}" type="presOf" srcId="{69B59515-6DB3-4B7A-A799-DB9441E00E04}" destId="{3599BA6B-D04D-44F7-86C5-9B3D71A8B80A}" srcOrd="0" destOrd="0" presId="urn:microsoft.com/office/officeart/2018/2/layout/IconVerticalSolidList"/>
    <dgm:cxn modelId="{A1EDA758-B4A3-4A29-85AE-A940B8240576}" type="presOf" srcId="{A7712692-DA29-4FEF-BBA0-72F5C79F98CE}" destId="{89BBCA35-4175-4376-B127-CC0A56DF5500}" srcOrd="0" destOrd="0" presId="urn:microsoft.com/office/officeart/2018/2/layout/IconVerticalSolidList"/>
    <dgm:cxn modelId="{F0D6647F-3987-4380-9C1D-4369648E50F1}" srcId="{67B2E8C2-9A78-4938-8F16-A6E782A2C338}" destId="{69B59515-6DB3-4B7A-A799-DB9441E00E04}" srcOrd="1" destOrd="0" parTransId="{4D182821-03F1-4FF4-A9B3-75BB1A44FB3A}" sibTransId="{5E3F8E9C-E276-4BD9-8902-117A6E59E38C}"/>
    <dgm:cxn modelId="{CB5E57A3-9384-4828-98BF-CF2FA9A8E4BA}" srcId="{67B2E8C2-9A78-4938-8F16-A6E782A2C338}" destId="{7D3F9089-3D34-4C90-8FFE-C049120620E3}" srcOrd="4" destOrd="0" parTransId="{C0913884-75EE-43D4-A80B-A9C04E0551BB}" sibTransId="{40198A02-83D7-47F1-8043-EC09A3829CC3}"/>
    <dgm:cxn modelId="{FD5020C0-CA04-4AA2-B482-FF3632224AA4}" type="presOf" srcId="{7D3F9089-3D34-4C90-8FFE-C049120620E3}" destId="{E3C05748-1E62-451A-A1E1-D5043E824DA5}" srcOrd="0" destOrd="0" presId="urn:microsoft.com/office/officeart/2018/2/layout/IconVerticalSolidList"/>
    <dgm:cxn modelId="{8E0161CC-0DD1-478A-B98D-23CAA9573E67}" type="presOf" srcId="{C0A8DCAF-494F-4160-8355-62CFE6EC2DA1}" destId="{ECA48B0F-DB65-46DA-8493-07BF140D8F3E}" srcOrd="0" destOrd="0" presId="urn:microsoft.com/office/officeart/2018/2/layout/IconVerticalSolidList"/>
    <dgm:cxn modelId="{FA7FD7F4-AFC8-4D56-A3CB-0B32D3DD061A}" type="presOf" srcId="{67B2E8C2-9A78-4938-8F16-A6E782A2C338}" destId="{F59D5AC7-0C49-447D-B16E-BCB5BD693CBE}" srcOrd="0" destOrd="0" presId="urn:microsoft.com/office/officeart/2018/2/layout/IconVerticalSolidList"/>
    <dgm:cxn modelId="{60F383FB-2074-4ACD-81F3-3471E066AB94}" srcId="{67B2E8C2-9A78-4938-8F16-A6E782A2C338}" destId="{A7712692-DA29-4FEF-BBA0-72F5C79F98CE}" srcOrd="0" destOrd="0" parTransId="{C636CD43-8C8C-47BA-B4C8-69F50BC03D5E}" sibTransId="{A444E29B-166A-4F12-9D90-DA274265BE53}"/>
    <dgm:cxn modelId="{504863FD-3A87-42AC-9FD2-2A9A361A3A2A}" type="presOf" srcId="{6F90C069-84B7-46EE-9825-09E49A2CC74B}" destId="{AE08FE6A-4612-4A86-92A4-A500EB14462E}" srcOrd="0" destOrd="0" presId="urn:microsoft.com/office/officeart/2018/2/layout/IconVerticalSolidList"/>
    <dgm:cxn modelId="{8AEC6597-24C1-4769-B1E6-6C29A6BE8B31}" type="presParOf" srcId="{F59D5AC7-0C49-447D-B16E-BCB5BD693CBE}" destId="{624244D8-0916-442E-B993-284224705EC0}" srcOrd="0" destOrd="0" presId="urn:microsoft.com/office/officeart/2018/2/layout/IconVerticalSolidList"/>
    <dgm:cxn modelId="{4D9E7F6A-E049-4E4E-9952-83699C2215AC}" type="presParOf" srcId="{624244D8-0916-442E-B993-284224705EC0}" destId="{BADE4DCD-FA4C-477D-8C49-7E361C9DA875}" srcOrd="0" destOrd="0" presId="urn:microsoft.com/office/officeart/2018/2/layout/IconVerticalSolidList"/>
    <dgm:cxn modelId="{57D45C8B-0D6A-4073-931B-E0BEDECCF24C}" type="presParOf" srcId="{624244D8-0916-442E-B993-284224705EC0}" destId="{1FAAD08C-3AB6-4E0F-BE5A-34CE4C101028}" srcOrd="1" destOrd="0" presId="urn:microsoft.com/office/officeart/2018/2/layout/IconVerticalSolidList"/>
    <dgm:cxn modelId="{240C7BC0-D459-4A37-A1E7-4CD38C8245D2}" type="presParOf" srcId="{624244D8-0916-442E-B993-284224705EC0}" destId="{536A2939-F9C1-4030-8361-1AE404485A8C}" srcOrd="2" destOrd="0" presId="urn:microsoft.com/office/officeart/2018/2/layout/IconVerticalSolidList"/>
    <dgm:cxn modelId="{44F75617-0B7D-42AD-AB94-ADEDCCD0874D}" type="presParOf" srcId="{624244D8-0916-442E-B993-284224705EC0}" destId="{89BBCA35-4175-4376-B127-CC0A56DF5500}" srcOrd="3" destOrd="0" presId="urn:microsoft.com/office/officeart/2018/2/layout/IconVerticalSolidList"/>
    <dgm:cxn modelId="{197E20F4-0E38-4FBD-B328-8BD480008125}" type="presParOf" srcId="{F59D5AC7-0C49-447D-B16E-BCB5BD693CBE}" destId="{7E86E34F-8F86-461B-8237-B4CA88820979}" srcOrd="1" destOrd="0" presId="urn:microsoft.com/office/officeart/2018/2/layout/IconVerticalSolidList"/>
    <dgm:cxn modelId="{CC228563-F116-44CA-AD26-96C5277C18B2}" type="presParOf" srcId="{F59D5AC7-0C49-447D-B16E-BCB5BD693CBE}" destId="{0594AC41-DBA7-423C-A6F9-28C98F0D7CE0}" srcOrd="2" destOrd="0" presId="urn:microsoft.com/office/officeart/2018/2/layout/IconVerticalSolidList"/>
    <dgm:cxn modelId="{E5BA9BE6-9B55-47A7-9BAE-62042062F8C7}" type="presParOf" srcId="{0594AC41-DBA7-423C-A6F9-28C98F0D7CE0}" destId="{AE6F5C6D-AC66-45AF-859A-627E1C4C5BE0}" srcOrd="0" destOrd="0" presId="urn:microsoft.com/office/officeart/2018/2/layout/IconVerticalSolidList"/>
    <dgm:cxn modelId="{655EF7EE-6091-47F5-9031-54DF2D53C727}" type="presParOf" srcId="{0594AC41-DBA7-423C-A6F9-28C98F0D7CE0}" destId="{F55A7087-154A-407C-AD61-F05FDC05BC28}" srcOrd="1" destOrd="0" presId="urn:microsoft.com/office/officeart/2018/2/layout/IconVerticalSolidList"/>
    <dgm:cxn modelId="{66D50951-ECD3-4098-9C9B-DE5987844F8C}" type="presParOf" srcId="{0594AC41-DBA7-423C-A6F9-28C98F0D7CE0}" destId="{EDA6AAC4-D3DF-425C-AFDF-76BD3B76CFFE}" srcOrd="2" destOrd="0" presId="urn:microsoft.com/office/officeart/2018/2/layout/IconVerticalSolidList"/>
    <dgm:cxn modelId="{AAD3E96E-6792-4E45-8378-8F6C9627E07A}" type="presParOf" srcId="{0594AC41-DBA7-423C-A6F9-28C98F0D7CE0}" destId="{3599BA6B-D04D-44F7-86C5-9B3D71A8B80A}" srcOrd="3" destOrd="0" presId="urn:microsoft.com/office/officeart/2018/2/layout/IconVerticalSolidList"/>
    <dgm:cxn modelId="{B46F2BA9-8B04-4681-BEC3-5540F314823A}" type="presParOf" srcId="{F59D5AC7-0C49-447D-B16E-BCB5BD693CBE}" destId="{9F641E11-673A-4F8D-936D-F7EB4B7CFA40}" srcOrd="3" destOrd="0" presId="urn:microsoft.com/office/officeart/2018/2/layout/IconVerticalSolidList"/>
    <dgm:cxn modelId="{E2437570-35BE-4836-9AAF-DA4ABC2076FB}" type="presParOf" srcId="{F59D5AC7-0C49-447D-B16E-BCB5BD693CBE}" destId="{1AEA5C6A-696B-42B9-A140-2B7B8FFF9E55}" srcOrd="4" destOrd="0" presId="urn:microsoft.com/office/officeart/2018/2/layout/IconVerticalSolidList"/>
    <dgm:cxn modelId="{ACF9ADE8-7A86-466C-9911-9C042BB38A94}" type="presParOf" srcId="{1AEA5C6A-696B-42B9-A140-2B7B8FFF9E55}" destId="{895AEC26-40F9-4E39-B27A-B3BB1E2A3C88}" srcOrd="0" destOrd="0" presId="urn:microsoft.com/office/officeart/2018/2/layout/IconVerticalSolidList"/>
    <dgm:cxn modelId="{03F3F27D-F552-48B6-AF98-5F9905033D17}" type="presParOf" srcId="{1AEA5C6A-696B-42B9-A140-2B7B8FFF9E55}" destId="{D38F9490-DF81-4067-BD52-9777037A1D96}" srcOrd="1" destOrd="0" presId="urn:microsoft.com/office/officeart/2018/2/layout/IconVerticalSolidList"/>
    <dgm:cxn modelId="{9B20B96F-93C6-4593-B206-07F9839DE206}" type="presParOf" srcId="{1AEA5C6A-696B-42B9-A140-2B7B8FFF9E55}" destId="{8C3EE490-D778-40FA-96C3-65339A3F0F25}" srcOrd="2" destOrd="0" presId="urn:microsoft.com/office/officeart/2018/2/layout/IconVerticalSolidList"/>
    <dgm:cxn modelId="{DD70D16C-BF02-452D-BCD6-7C072058F23E}" type="presParOf" srcId="{1AEA5C6A-696B-42B9-A140-2B7B8FFF9E55}" destId="{ECA48B0F-DB65-46DA-8493-07BF140D8F3E}" srcOrd="3" destOrd="0" presId="urn:microsoft.com/office/officeart/2018/2/layout/IconVerticalSolidList"/>
    <dgm:cxn modelId="{5C86D68F-5135-4F1B-B77F-815EBA9AA436}" type="presParOf" srcId="{F59D5AC7-0C49-447D-B16E-BCB5BD693CBE}" destId="{EE35BAA2-2955-4749-9857-38047E9FCCD6}" srcOrd="5" destOrd="0" presId="urn:microsoft.com/office/officeart/2018/2/layout/IconVerticalSolidList"/>
    <dgm:cxn modelId="{8AFDFE23-FA69-4292-A1D7-27F299D4A86B}" type="presParOf" srcId="{F59D5AC7-0C49-447D-B16E-BCB5BD693CBE}" destId="{D48AA097-93E6-44B4-B5D2-AE7499DFD632}" srcOrd="6" destOrd="0" presId="urn:microsoft.com/office/officeart/2018/2/layout/IconVerticalSolidList"/>
    <dgm:cxn modelId="{920E0481-2242-4A84-9BEA-904E153F1BE5}" type="presParOf" srcId="{D48AA097-93E6-44B4-B5D2-AE7499DFD632}" destId="{39B0353C-8E4C-45BF-A13D-60F2575A2171}" srcOrd="0" destOrd="0" presId="urn:microsoft.com/office/officeart/2018/2/layout/IconVerticalSolidList"/>
    <dgm:cxn modelId="{EC2EF7C2-1717-4903-B417-9BB0767262B7}" type="presParOf" srcId="{D48AA097-93E6-44B4-B5D2-AE7499DFD632}" destId="{7EEA0FBE-93A0-457A-93FD-34402DB1E826}" srcOrd="1" destOrd="0" presId="urn:microsoft.com/office/officeart/2018/2/layout/IconVerticalSolidList"/>
    <dgm:cxn modelId="{5F2A446F-C270-43A8-B329-290444101009}" type="presParOf" srcId="{D48AA097-93E6-44B4-B5D2-AE7499DFD632}" destId="{071A233A-FD0B-4B52-8813-DAF03A320462}" srcOrd="2" destOrd="0" presId="urn:microsoft.com/office/officeart/2018/2/layout/IconVerticalSolidList"/>
    <dgm:cxn modelId="{F95968E5-5A0C-41BF-A255-D31764BB68C9}" type="presParOf" srcId="{D48AA097-93E6-44B4-B5D2-AE7499DFD632}" destId="{AE08FE6A-4612-4A86-92A4-A500EB14462E}" srcOrd="3" destOrd="0" presId="urn:microsoft.com/office/officeart/2018/2/layout/IconVerticalSolidList"/>
    <dgm:cxn modelId="{09D8F5D6-4107-47E4-AEDE-5A5EE5C1C81A}" type="presParOf" srcId="{F59D5AC7-0C49-447D-B16E-BCB5BD693CBE}" destId="{D8B618B0-0D1E-41FA-83AF-72F7FF7A83CF}" srcOrd="7" destOrd="0" presId="urn:microsoft.com/office/officeart/2018/2/layout/IconVerticalSolidList"/>
    <dgm:cxn modelId="{62934C87-2A93-4B67-915C-1A89A1174F15}" type="presParOf" srcId="{F59D5AC7-0C49-447D-B16E-BCB5BD693CBE}" destId="{15E5786E-D6A2-4635-AD37-49EED461DED6}" srcOrd="8" destOrd="0" presId="urn:microsoft.com/office/officeart/2018/2/layout/IconVerticalSolidList"/>
    <dgm:cxn modelId="{926DE328-E887-4E7C-A9E4-AE62B6943669}" type="presParOf" srcId="{15E5786E-D6A2-4635-AD37-49EED461DED6}" destId="{7B1FB599-F6C6-46FE-8EFE-330FD1DC72E1}" srcOrd="0" destOrd="0" presId="urn:microsoft.com/office/officeart/2018/2/layout/IconVerticalSolidList"/>
    <dgm:cxn modelId="{39967419-9845-471D-8153-A89651FF9DD6}" type="presParOf" srcId="{15E5786E-D6A2-4635-AD37-49EED461DED6}" destId="{21839E9A-DF11-47DB-8011-6F121ABB1BD9}" srcOrd="1" destOrd="0" presId="urn:microsoft.com/office/officeart/2018/2/layout/IconVerticalSolidList"/>
    <dgm:cxn modelId="{2B5A8AEB-B5B4-4CA2-A37D-F601766882DB}" type="presParOf" srcId="{15E5786E-D6A2-4635-AD37-49EED461DED6}" destId="{70436B7C-B994-4865-ACAF-98612C4FB67F}" srcOrd="2" destOrd="0" presId="urn:microsoft.com/office/officeart/2018/2/layout/IconVerticalSolidList"/>
    <dgm:cxn modelId="{882E2583-1B6A-4534-987E-5D95D24BC3E7}" type="presParOf" srcId="{15E5786E-D6A2-4635-AD37-49EED461DED6}" destId="{E3C05748-1E62-451A-A1E1-D5043E824DA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9B285-B569-4BBE-9049-157583FDD7F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3770226-92A3-48BC-8334-17E56A41BDD5}">
      <dgm:prSet/>
      <dgm:spPr/>
      <dgm:t>
        <a:bodyPr/>
        <a:lstStyle/>
        <a:p>
          <a:r>
            <a:rPr lang="en-US" dirty="0" err="1"/>
            <a:t>Fortalece</a:t>
          </a:r>
          <a:r>
            <a:rPr lang="en-US" dirty="0"/>
            <a:t> </a:t>
          </a:r>
          <a:r>
            <a:rPr lang="en-US" dirty="0" err="1"/>
            <a:t>transparencia</a:t>
          </a:r>
          <a:endParaRPr lang="en-US" dirty="0"/>
        </a:p>
      </dgm:t>
    </dgm:pt>
    <dgm:pt modelId="{E3FCBC89-D793-4DDC-B46B-A159693A2472}" type="parTrans" cxnId="{2A00D4C1-C7F6-4843-AF8A-A20941121190}">
      <dgm:prSet/>
      <dgm:spPr/>
      <dgm:t>
        <a:bodyPr/>
        <a:lstStyle/>
        <a:p>
          <a:endParaRPr lang="en-US"/>
        </a:p>
      </dgm:t>
    </dgm:pt>
    <dgm:pt modelId="{9C0327FD-8374-4693-B2AF-6F2EBCFAFE4C}" type="sibTrans" cxnId="{2A00D4C1-C7F6-4843-AF8A-A20941121190}">
      <dgm:prSet/>
      <dgm:spPr/>
      <dgm:t>
        <a:bodyPr/>
        <a:lstStyle/>
        <a:p>
          <a:endParaRPr lang="en-US"/>
        </a:p>
      </dgm:t>
    </dgm:pt>
    <dgm:pt modelId="{81BCA718-D12E-4FF8-999B-BD0E3E6CBD47}">
      <dgm:prSet/>
      <dgm:spPr/>
      <dgm:t>
        <a:bodyPr/>
        <a:lstStyle/>
        <a:p>
          <a:r>
            <a:rPr lang="en-US" dirty="0"/>
            <a:t>Genera confianza </a:t>
          </a:r>
          <a:r>
            <a:rPr lang="en-US" dirty="0" err="1"/>
            <a:t>ciudadana</a:t>
          </a:r>
          <a:endParaRPr lang="en-US" dirty="0"/>
        </a:p>
      </dgm:t>
    </dgm:pt>
    <dgm:pt modelId="{7B48DD69-6E53-425C-B2C4-C78C5ABF1F19}" type="parTrans" cxnId="{501CE5A3-B4E0-4C02-B26E-8DA2B667341F}">
      <dgm:prSet/>
      <dgm:spPr/>
      <dgm:t>
        <a:bodyPr/>
        <a:lstStyle/>
        <a:p>
          <a:endParaRPr lang="en-US"/>
        </a:p>
      </dgm:t>
    </dgm:pt>
    <dgm:pt modelId="{CB174E5E-72B8-4A04-8F65-21BFBAC13862}" type="sibTrans" cxnId="{501CE5A3-B4E0-4C02-B26E-8DA2B667341F}">
      <dgm:prSet/>
      <dgm:spPr/>
      <dgm:t>
        <a:bodyPr/>
        <a:lstStyle/>
        <a:p>
          <a:endParaRPr lang="en-US"/>
        </a:p>
      </dgm:t>
    </dgm:pt>
    <dgm:pt modelId="{1D7ECE46-5DD7-4B0E-95F6-63583D32BF31}">
      <dgm:prSet/>
      <dgm:spPr/>
      <dgm:t>
        <a:bodyPr/>
        <a:lstStyle/>
        <a:p>
          <a:r>
            <a:rPr lang="en-US" dirty="0" err="1"/>
            <a:t>Previene</a:t>
          </a:r>
          <a:r>
            <a:rPr lang="en-US" dirty="0"/>
            <a:t> </a:t>
          </a:r>
          <a:r>
            <a:rPr lang="en-US" dirty="0" err="1"/>
            <a:t>riesgos</a:t>
          </a:r>
          <a:r>
            <a:rPr lang="en-US" dirty="0"/>
            <a:t> </a:t>
          </a:r>
          <a:r>
            <a:rPr lang="es-DO" dirty="0"/>
            <a:t> conductuales </a:t>
          </a:r>
          <a:endParaRPr lang="en-US" dirty="0"/>
        </a:p>
      </dgm:t>
    </dgm:pt>
    <dgm:pt modelId="{4005D9DD-2C5F-4131-889F-98458A9B55F9}" type="parTrans" cxnId="{3DF7AAB9-0228-4094-ABF9-06BD2B8E1D0D}">
      <dgm:prSet/>
      <dgm:spPr/>
      <dgm:t>
        <a:bodyPr/>
        <a:lstStyle/>
        <a:p>
          <a:endParaRPr lang="en-US"/>
        </a:p>
      </dgm:t>
    </dgm:pt>
    <dgm:pt modelId="{B2F620C0-293A-44CF-942F-B6C029F69305}" type="sibTrans" cxnId="{3DF7AAB9-0228-4094-ABF9-06BD2B8E1D0D}">
      <dgm:prSet/>
      <dgm:spPr/>
      <dgm:t>
        <a:bodyPr/>
        <a:lstStyle/>
        <a:p>
          <a:endParaRPr lang="en-US"/>
        </a:p>
      </dgm:t>
    </dgm:pt>
    <dgm:pt modelId="{F58441C4-8A9B-4990-BA24-CAF29E171004}">
      <dgm:prSet/>
      <dgm:spPr/>
      <dgm:t>
        <a:bodyPr/>
        <a:lstStyle/>
        <a:p>
          <a:r>
            <a:rPr lang="es-DO" dirty="0"/>
            <a:t>Promueve la ética</a:t>
          </a:r>
          <a:endParaRPr lang="en-US" dirty="0"/>
        </a:p>
      </dgm:t>
    </dgm:pt>
    <dgm:pt modelId="{B14F5E3E-46DE-4A81-9E9E-2EEE6DB97B29}" type="parTrans" cxnId="{9E51FDA0-575D-4BF4-93C1-7E9644632681}">
      <dgm:prSet/>
      <dgm:spPr/>
      <dgm:t>
        <a:bodyPr/>
        <a:lstStyle/>
        <a:p>
          <a:endParaRPr lang="en-US"/>
        </a:p>
      </dgm:t>
    </dgm:pt>
    <dgm:pt modelId="{85609430-2460-4C7F-A856-BA9D2936C67B}" type="sibTrans" cxnId="{9E51FDA0-575D-4BF4-93C1-7E9644632681}">
      <dgm:prSet/>
      <dgm:spPr/>
      <dgm:t>
        <a:bodyPr/>
        <a:lstStyle/>
        <a:p>
          <a:endParaRPr lang="en-US"/>
        </a:p>
      </dgm:t>
    </dgm:pt>
    <dgm:pt modelId="{55143AA8-6E2C-4EB0-98CF-223D5D92FFB4}">
      <dgm:prSet/>
      <dgm:spPr/>
      <dgm:t>
        <a:bodyPr/>
        <a:lstStyle/>
        <a:p>
          <a:r>
            <a:rPr lang="es-DO" dirty="0"/>
            <a:t>Previene la corrupción</a:t>
          </a:r>
          <a:endParaRPr lang="en-US" dirty="0"/>
        </a:p>
      </dgm:t>
    </dgm:pt>
    <dgm:pt modelId="{A7D2F3B0-59F8-42E7-86E7-DA64D4756D5C}" type="parTrans" cxnId="{7968D890-AC33-430D-8E0C-7F14FA61EFE0}">
      <dgm:prSet/>
      <dgm:spPr/>
      <dgm:t>
        <a:bodyPr/>
        <a:lstStyle/>
        <a:p>
          <a:endParaRPr lang="en-US"/>
        </a:p>
      </dgm:t>
    </dgm:pt>
    <dgm:pt modelId="{6EE5AB66-A089-4D1F-872D-C25DCF95E9C9}" type="sibTrans" cxnId="{7968D890-AC33-430D-8E0C-7F14FA61EFE0}">
      <dgm:prSet/>
      <dgm:spPr/>
      <dgm:t>
        <a:bodyPr/>
        <a:lstStyle/>
        <a:p>
          <a:endParaRPr lang="en-US"/>
        </a:p>
      </dgm:t>
    </dgm:pt>
    <dgm:pt modelId="{4ECD03EA-1D65-44C3-931B-9A2C1431E0F7}">
      <dgm:prSet/>
      <dgm:spPr/>
      <dgm:t>
        <a:bodyPr/>
        <a:lstStyle/>
        <a:p>
          <a:r>
            <a:rPr lang="es-MX" dirty="0"/>
            <a:t>Vigila el cumplimiento de normas</a:t>
          </a:r>
          <a:endParaRPr lang="en-US" dirty="0"/>
        </a:p>
      </dgm:t>
    </dgm:pt>
    <dgm:pt modelId="{A7D99AB3-60C4-4886-9018-2C16BD50EF66}" type="parTrans" cxnId="{3D1CEC6D-4F09-4C1D-B9E4-11297F6FB80A}">
      <dgm:prSet/>
      <dgm:spPr/>
      <dgm:t>
        <a:bodyPr/>
        <a:lstStyle/>
        <a:p>
          <a:endParaRPr lang="en-US"/>
        </a:p>
      </dgm:t>
    </dgm:pt>
    <dgm:pt modelId="{23A75213-9017-40B7-B95A-B98D4804B084}" type="sibTrans" cxnId="{3D1CEC6D-4F09-4C1D-B9E4-11297F6FB80A}">
      <dgm:prSet/>
      <dgm:spPr/>
      <dgm:t>
        <a:bodyPr/>
        <a:lstStyle/>
        <a:p>
          <a:endParaRPr lang="en-US"/>
        </a:p>
      </dgm:t>
    </dgm:pt>
    <dgm:pt modelId="{CE571620-E371-4E6A-B437-23389DFBA9C6}">
      <dgm:prSet/>
      <dgm:spPr/>
      <dgm:t>
        <a:bodyPr/>
        <a:lstStyle/>
        <a:p>
          <a:r>
            <a:rPr lang="es-MX" dirty="0"/>
            <a:t>Orienta a los empleados públicos</a:t>
          </a:r>
          <a:endParaRPr lang="en-US" dirty="0"/>
        </a:p>
      </dgm:t>
    </dgm:pt>
    <dgm:pt modelId="{344D5FEC-58AC-4FF6-8946-CDA358B1899D}" type="parTrans" cxnId="{E8D6772A-F0EA-40AD-BEC7-4F03A2B9B7BD}">
      <dgm:prSet/>
      <dgm:spPr/>
      <dgm:t>
        <a:bodyPr/>
        <a:lstStyle/>
        <a:p>
          <a:endParaRPr lang="en-US"/>
        </a:p>
      </dgm:t>
    </dgm:pt>
    <dgm:pt modelId="{2CEDEC8F-F3CF-49DE-B1AC-B0254CCA5C53}" type="sibTrans" cxnId="{E8D6772A-F0EA-40AD-BEC7-4F03A2B9B7BD}">
      <dgm:prSet/>
      <dgm:spPr/>
      <dgm:t>
        <a:bodyPr/>
        <a:lstStyle/>
        <a:p>
          <a:endParaRPr lang="en-US"/>
        </a:p>
      </dgm:t>
    </dgm:pt>
    <dgm:pt modelId="{DBEAA8D0-4884-4469-8146-2D4D881735EA}">
      <dgm:prSet/>
      <dgm:spPr/>
      <dgm:t>
        <a:bodyPr/>
        <a:lstStyle/>
        <a:p>
          <a:r>
            <a:rPr lang="es-MX" dirty="0"/>
            <a:t>Impulsa una cultura de integridad</a:t>
          </a:r>
          <a:endParaRPr lang="en-US" dirty="0"/>
        </a:p>
      </dgm:t>
    </dgm:pt>
    <dgm:pt modelId="{7BF81803-6E02-425F-9908-BD5D60DE4C72}" type="parTrans" cxnId="{C8268549-0177-4C35-929D-91758F3D6D78}">
      <dgm:prSet/>
      <dgm:spPr/>
      <dgm:t>
        <a:bodyPr/>
        <a:lstStyle/>
        <a:p>
          <a:endParaRPr lang="en-US"/>
        </a:p>
      </dgm:t>
    </dgm:pt>
    <dgm:pt modelId="{7EA5D7D0-AAB9-4431-8B58-F2692726E7A9}" type="sibTrans" cxnId="{C8268549-0177-4C35-929D-91758F3D6D78}">
      <dgm:prSet/>
      <dgm:spPr/>
      <dgm:t>
        <a:bodyPr/>
        <a:lstStyle/>
        <a:p>
          <a:endParaRPr lang="en-US"/>
        </a:p>
      </dgm:t>
    </dgm:pt>
    <dgm:pt modelId="{88786B47-7C8C-4486-BEEC-F0E08DC62557}" type="pres">
      <dgm:prSet presAssocID="{8B69B285-B569-4BBE-9049-157583FDD7FE}" presName="diagram" presStyleCnt="0">
        <dgm:presLayoutVars>
          <dgm:dir/>
          <dgm:resizeHandles val="exact"/>
        </dgm:presLayoutVars>
      </dgm:prSet>
      <dgm:spPr/>
    </dgm:pt>
    <dgm:pt modelId="{9B42B318-81BF-4F40-844C-06294C442C10}" type="pres">
      <dgm:prSet presAssocID="{73770226-92A3-48BC-8334-17E56A41BDD5}" presName="node" presStyleLbl="node1" presStyleIdx="0" presStyleCnt="8">
        <dgm:presLayoutVars>
          <dgm:bulletEnabled val="1"/>
        </dgm:presLayoutVars>
      </dgm:prSet>
      <dgm:spPr/>
    </dgm:pt>
    <dgm:pt modelId="{34027A46-D208-4952-BBF3-51782648071D}" type="pres">
      <dgm:prSet presAssocID="{9C0327FD-8374-4693-B2AF-6F2EBCFAFE4C}" presName="sibTrans" presStyleCnt="0"/>
      <dgm:spPr/>
    </dgm:pt>
    <dgm:pt modelId="{2B8CC5D6-4A7F-4494-BEA6-69F529FAF2B8}" type="pres">
      <dgm:prSet presAssocID="{81BCA718-D12E-4FF8-999B-BD0E3E6CBD47}" presName="node" presStyleLbl="node1" presStyleIdx="1" presStyleCnt="8">
        <dgm:presLayoutVars>
          <dgm:bulletEnabled val="1"/>
        </dgm:presLayoutVars>
      </dgm:prSet>
      <dgm:spPr/>
    </dgm:pt>
    <dgm:pt modelId="{9185D97D-4E39-45C0-B481-020420DA1007}" type="pres">
      <dgm:prSet presAssocID="{CB174E5E-72B8-4A04-8F65-21BFBAC13862}" presName="sibTrans" presStyleCnt="0"/>
      <dgm:spPr/>
    </dgm:pt>
    <dgm:pt modelId="{B695E062-9F91-40AC-9239-C23599A8D773}" type="pres">
      <dgm:prSet presAssocID="{1D7ECE46-5DD7-4B0E-95F6-63583D32BF31}" presName="node" presStyleLbl="node1" presStyleIdx="2" presStyleCnt="8">
        <dgm:presLayoutVars>
          <dgm:bulletEnabled val="1"/>
        </dgm:presLayoutVars>
      </dgm:prSet>
      <dgm:spPr/>
    </dgm:pt>
    <dgm:pt modelId="{744B7F25-AAD8-4B65-BFCB-206BF5D362E4}" type="pres">
      <dgm:prSet presAssocID="{B2F620C0-293A-44CF-942F-B6C029F69305}" presName="sibTrans" presStyleCnt="0"/>
      <dgm:spPr/>
    </dgm:pt>
    <dgm:pt modelId="{4F757A30-FA5C-4C01-AC83-6546C89CF70E}" type="pres">
      <dgm:prSet presAssocID="{F58441C4-8A9B-4990-BA24-CAF29E171004}" presName="node" presStyleLbl="node1" presStyleIdx="3" presStyleCnt="8">
        <dgm:presLayoutVars>
          <dgm:bulletEnabled val="1"/>
        </dgm:presLayoutVars>
      </dgm:prSet>
      <dgm:spPr/>
    </dgm:pt>
    <dgm:pt modelId="{E4667E46-195A-4072-8607-411C2D58EF7F}" type="pres">
      <dgm:prSet presAssocID="{85609430-2460-4C7F-A856-BA9D2936C67B}" presName="sibTrans" presStyleCnt="0"/>
      <dgm:spPr/>
    </dgm:pt>
    <dgm:pt modelId="{A63255FC-B079-43B7-8B9B-A35520A5169E}" type="pres">
      <dgm:prSet presAssocID="{55143AA8-6E2C-4EB0-98CF-223D5D92FFB4}" presName="node" presStyleLbl="node1" presStyleIdx="4" presStyleCnt="8">
        <dgm:presLayoutVars>
          <dgm:bulletEnabled val="1"/>
        </dgm:presLayoutVars>
      </dgm:prSet>
      <dgm:spPr/>
    </dgm:pt>
    <dgm:pt modelId="{778F98D5-A758-48E6-A708-7F0E501E7AEA}" type="pres">
      <dgm:prSet presAssocID="{6EE5AB66-A089-4D1F-872D-C25DCF95E9C9}" presName="sibTrans" presStyleCnt="0"/>
      <dgm:spPr/>
    </dgm:pt>
    <dgm:pt modelId="{E003E211-B471-4531-A920-4730D99277E3}" type="pres">
      <dgm:prSet presAssocID="{4ECD03EA-1D65-44C3-931B-9A2C1431E0F7}" presName="node" presStyleLbl="node1" presStyleIdx="5" presStyleCnt="8">
        <dgm:presLayoutVars>
          <dgm:bulletEnabled val="1"/>
        </dgm:presLayoutVars>
      </dgm:prSet>
      <dgm:spPr/>
    </dgm:pt>
    <dgm:pt modelId="{83085615-57BF-4D09-B81A-D2BB61923CF6}" type="pres">
      <dgm:prSet presAssocID="{23A75213-9017-40B7-B95A-B98D4804B084}" presName="sibTrans" presStyleCnt="0"/>
      <dgm:spPr/>
    </dgm:pt>
    <dgm:pt modelId="{021B3BD1-3409-4042-B14B-5F9A3D98F06B}" type="pres">
      <dgm:prSet presAssocID="{CE571620-E371-4E6A-B437-23389DFBA9C6}" presName="node" presStyleLbl="node1" presStyleIdx="6" presStyleCnt="8">
        <dgm:presLayoutVars>
          <dgm:bulletEnabled val="1"/>
        </dgm:presLayoutVars>
      </dgm:prSet>
      <dgm:spPr/>
    </dgm:pt>
    <dgm:pt modelId="{B4898D1C-938C-41F9-845D-53CAF561E4E6}" type="pres">
      <dgm:prSet presAssocID="{2CEDEC8F-F3CF-49DE-B1AC-B0254CCA5C53}" presName="sibTrans" presStyleCnt="0"/>
      <dgm:spPr/>
    </dgm:pt>
    <dgm:pt modelId="{D29CB277-5E97-4F3E-8EEC-7EA7D0A7AD1E}" type="pres">
      <dgm:prSet presAssocID="{DBEAA8D0-4884-4469-8146-2D4D881735EA}" presName="node" presStyleLbl="node1" presStyleIdx="7" presStyleCnt="8">
        <dgm:presLayoutVars>
          <dgm:bulletEnabled val="1"/>
        </dgm:presLayoutVars>
      </dgm:prSet>
      <dgm:spPr/>
    </dgm:pt>
  </dgm:ptLst>
  <dgm:cxnLst>
    <dgm:cxn modelId="{C4B4A803-198C-4494-B889-B6C1DB521544}" type="presOf" srcId="{F58441C4-8A9B-4990-BA24-CAF29E171004}" destId="{4F757A30-FA5C-4C01-AC83-6546C89CF70E}" srcOrd="0" destOrd="0" presId="urn:microsoft.com/office/officeart/2005/8/layout/default"/>
    <dgm:cxn modelId="{10C4810C-D31B-48DE-911E-EC6B05C5A4B8}" type="presOf" srcId="{73770226-92A3-48BC-8334-17E56A41BDD5}" destId="{9B42B318-81BF-4F40-844C-06294C442C10}" srcOrd="0" destOrd="0" presId="urn:microsoft.com/office/officeart/2005/8/layout/default"/>
    <dgm:cxn modelId="{08456022-FC77-4028-9839-4AF60EA74470}" type="presOf" srcId="{4ECD03EA-1D65-44C3-931B-9A2C1431E0F7}" destId="{E003E211-B471-4531-A920-4730D99277E3}" srcOrd="0" destOrd="0" presId="urn:microsoft.com/office/officeart/2005/8/layout/default"/>
    <dgm:cxn modelId="{E8D6772A-F0EA-40AD-BEC7-4F03A2B9B7BD}" srcId="{8B69B285-B569-4BBE-9049-157583FDD7FE}" destId="{CE571620-E371-4E6A-B437-23389DFBA9C6}" srcOrd="6" destOrd="0" parTransId="{344D5FEC-58AC-4FF6-8946-CDA358B1899D}" sibTransId="{2CEDEC8F-F3CF-49DE-B1AC-B0254CCA5C53}"/>
    <dgm:cxn modelId="{27671432-7CCB-4D0D-8F2C-48FC09824301}" type="presOf" srcId="{8B69B285-B569-4BBE-9049-157583FDD7FE}" destId="{88786B47-7C8C-4486-BEEC-F0E08DC62557}" srcOrd="0" destOrd="0" presId="urn:microsoft.com/office/officeart/2005/8/layout/default"/>
    <dgm:cxn modelId="{646B553E-A1A5-438F-9A3C-C5E657C7A344}" type="presOf" srcId="{81BCA718-D12E-4FF8-999B-BD0E3E6CBD47}" destId="{2B8CC5D6-4A7F-4494-BEA6-69F529FAF2B8}" srcOrd="0" destOrd="0" presId="urn:microsoft.com/office/officeart/2005/8/layout/default"/>
    <dgm:cxn modelId="{C8268549-0177-4C35-929D-91758F3D6D78}" srcId="{8B69B285-B569-4BBE-9049-157583FDD7FE}" destId="{DBEAA8D0-4884-4469-8146-2D4D881735EA}" srcOrd="7" destOrd="0" parTransId="{7BF81803-6E02-425F-9908-BD5D60DE4C72}" sibTransId="{7EA5D7D0-AAB9-4431-8B58-F2692726E7A9}"/>
    <dgm:cxn modelId="{3D1CEC6D-4F09-4C1D-B9E4-11297F6FB80A}" srcId="{8B69B285-B569-4BBE-9049-157583FDD7FE}" destId="{4ECD03EA-1D65-44C3-931B-9A2C1431E0F7}" srcOrd="5" destOrd="0" parTransId="{A7D99AB3-60C4-4886-9018-2C16BD50EF66}" sibTransId="{23A75213-9017-40B7-B95A-B98D4804B084}"/>
    <dgm:cxn modelId="{5700CD52-7C93-48F7-946F-69C1179647B3}" type="presOf" srcId="{DBEAA8D0-4884-4469-8146-2D4D881735EA}" destId="{D29CB277-5E97-4F3E-8EEC-7EA7D0A7AD1E}" srcOrd="0" destOrd="0" presId="urn:microsoft.com/office/officeart/2005/8/layout/default"/>
    <dgm:cxn modelId="{7968D890-AC33-430D-8E0C-7F14FA61EFE0}" srcId="{8B69B285-B569-4BBE-9049-157583FDD7FE}" destId="{55143AA8-6E2C-4EB0-98CF-223D5D92FFB4}" srcOrd="4" destOrd="0" parTransId="{A7D2F3B0-59F8-42E7-86E7-DA64D4756D5C}" sibTransId="{6EE5AB66-A089-4D1F-872D-C25DCF95E9C9}"/>
    <dgm:cxn modelId="{9E51FDA0-575D-4BF4-93C1-7E9644632681}" srcId="{8B69B285-B569-4BBE-9049-157583FDD7FE}" destId="{F58441C4-8A9B-4990-BA24-CAF29E171004}" srcOrd="3" destOrd="0" parTransId="{B14F5E3E-46DE-4A81-9E9E-2EEE6DB97B29}" sibTransId="{85609430-2460-4C7F-A856-BA9D2936C67B}"/>
    <dgm:cxn modelId="{501CE5A3-B4E0-4C02-B26E-8DA2B667341F}" srcId="{8B69B285-B569-4BBE-9049-157583FDD7FE}" destId="{81BCA718-D12E-4FF8-999B-BD0E3E6CBD47}" srcOrd="1" destOrd="0" parTransId="{7B48DD69-6E53-425C-B2C4-C78C5ABF1F19}" sibTransId="{CB174E5E-72B8-4A04-8F65-21BFBAC13862}"/>
    <dgm:cxn modelId="{F63F78B6-8DA2-4BAB-A273-B5D7E4BC042A}" type="presOf" srcId="{55143AA8-6E2C-4EB0-98CF-223D5D92FFB4}" destId="{A63255FC-B079-43B7-8B9B-A35520A5169E}" srcOrd="0" destOrd="0" presId="urn:microsoft.com/office/officeart/2005/8/layout/default"/>
    <dgm:cxn modelId="{3DF7AAB9-0228-4094-ABF9-06BD2B8E1D0D}" srcId="{8B69B285-B569-4BBE-9049-157583FDD7FE}" destId="{1D7ECE46-5DD7-4B0E-95F6-63583D32BF31}" srcOrd="2" destOrd="0" parTransId="{4005D9DD-2C5F-4131-889F-98458A9B55F9}" sibTransId="{B2F620C0-293A-44CF-942F-B6C029F69305}"/>
    <dgm:cxn modelId="{2A00D4C1-C7F6-4843-AF8A-A20941121190}" srcId="{8B69B285-B569-4BBE-9049-157583FDD7FE}" destId="{73770226-92A3-48BC-8334-17E56A41BDD5}" srcOrd="0" destOrd="0" parTransId="{E3FCBC89-D793-4DDC-B46B-A159693A2472}" sibTransId="{9C0327FD-8374-4693-B2AF-6F2EBCFAFE4C}"/>
    <dgm:cxn modelId="{77ECDCD5-0E47-47B3-835C-034A0D32639F}" type="presOf" srcId="{1D7ECE46-5DD7-4B0E-95F6-63583D32BF31}" destId="{B695E062-9F91-40AC-9239-C23599A8D773}" srcOrd="0" destOrd="0" presId="urn:microsoft.com/office/officeart/2005/8/layout/default"/>
    <dgm:cxn modelId="{B066D9D6-4491-42D1-87A6-383E39F2D2CA}" type="presOf" srcId="{CE571620-E371-4E6A-B437-23389DFBA9C6}" destId="{021B3BD1-3409-4042-B14B-5F9A3D98F06B}" srcOrd="0" destOrd="0" presId="urn:microsoft.com/office/officeart/2005/8/layout/default"/>
    <dgm:cxn modelId="{7F6A5094-7E51-44E1-A176-49480F9C0A36}" type="presParOf" srcId="{88786B47-7C8C-4486-BEEC-F0E08DC62557}" destId="{9B42B318-81BF-4F40-844C-06294C442C10}" srcOrd="0" destOrd="0" presId="urn:microsoft.com/office/officeart/2005/8/layout/default"/>
    <dgm:cxn modelId="{2C0D7F23-5838-40D5-B082-A14E12AD57C6}" type="presParOf" srcId="{88786B47-7C8C-4486-BEEC-F0E08DC62557}" destId="{34027A46-D208-4952-BBF3-51782648071D}" srcOrd="1" destOrd="0" presId="urn:microsoft.com/office/officeart/2005/8/layout/default"/>
    <dgm:cxn modelId="{8EAB7809-9BF9-4B8D-BAA0-EAD5371FC451}" type="presParOf" srcId="{88786B47-7C8C-4486-BEEC-F0E08DC62557}" destId="{2B8CC5D6-4A7F-4494-BEA6-69F529FAF2B8}" srcOrd="2" destOrd="0" presId="urn:microsoft.com/office/officeart/2005/8/layout/default"/>
    <dgm:cxn modelId="{4BD0EA59-5A40-443C-BA6B-58ECA7B9C1B9}" type="presParOf" srcId="{88786B47-7C8C-4486-BEEC-F0E08DC62557}" destId="{9185D97D-4E39-45C0-B481-020420DA1007}" srcOrd="3" destOrd="0" presId="urn:microsoft.com/office/officeart/2005/8/layout/default"/>
    <dgm:cxn modelId="{4CD4CCA1-BF7B-4DFE-961C-238FB2E5C8FB}" type="presParOf" srcId="{88786B47-7C8C-4486-BEEC-F0E08DC62557}" destId="{B695E062-9F91-40AC-9239-C23599A8D773}" srcOrd="4" destOrd="0" presId="urn:microsoft.com/office/officeart/2005/8/layout/default"/>
    <dgm:cxn modelId="{906D882A-A426-4197-B730-77A17493B967}" type="presParOf" srcId="{88786B47-7C8C-4486-BEEC-F0E08DC62557}" destId="{744B7F25-AAD8-4B65-BFCB-206BF5D362E4}" srcOrd="5" destOrd="0" presId="urn:microsoft.com/office/officeart/2005/8/layout/default"/>
    <dgm:cxn modelId="{8E3E7E59-243C-413B-8825-5BCEBB99A4B2}" type="presParOf" srcId="{88786B47-7C8C-4486-BEEC-F0E08DC62557}" destId="{4F757A30-FA5C-4C01-AC83-6546C89CF70E}" srcOrd="6" destOrd="0" presId="urn:microsoft.com/office/officeart/2005/8/layout/default"/>
    <dgm:cxn modelId="{BF0F6CDF-491F-4C4D-B198-4F491DA9501C}" type="presParOf" srcId="{88786B47-7C8C-4486-BEEC-F0E08DC62557}" destId="{E4667E46-195A-4072-8607-411C2D58EF7F}" srcOrd="7" destOrd="0" presId="urn:microsoft.com/office/officeart/2005/8/layout/default"/>
    <dgm:cxn modelId="{CD5A75B4-9B5D-412F-B41A-3674A3C703B5}" type="presParOf" srcId="{88786B47-7C8C-4486-BEEC-F0E08DC62557}" destId="{A63255FC-B079-43B7-8B9B-A35520A5169E}" srcOrd="8" destOrd="0" presId="urn:microsoft.com/office/officeart/2005/8/layout/default"/>
    <dgm:cxn modelId="{B4CC8391-6675-448D-BCE8-974FEC8FC496}" type="presParOf" srcId="{88786B47-7C8C-4486-BEEC-F0E08DC62557}" destId="{778F98D5-A758-48E6-A708-7F0E501E7AEA}" srcOrd="9" destOrd="0" presId="urn:microsoft.com/office/officeart/2005/8/layout/default"/>
    <dgm:cxn modelId="{DFB49E4C-1D58-46F0-9BD1-17D0EEFFB160}" type="presParOf" srcId="{88786B47-7C8C-4486-BEEC-F0E08DC62557}" destId="{E003E211-B471-4531-A920-4730D99277E3}" srcOrd="10" destOrd="0" presId="urn:microsoft.com/office/officeart/2005/8/layout/default"/>
    <dgm:cxn modelId="{A463DFE2-E51A-4817-9C1F-859329A145E8}" type="presParOf" srcId="{88786B47-7C8C-4486-BEEC-F0E08DC62557}" destId="{83085615-57BF-4D09-B81A-D2BB61923CF6}" srcOrd="11" destOrd="0" presId="urn:microsoft.com/office/officeart/2005/8/layout/default"/>
    <dgm:cxn modelId="{9D5CBA56-1C19-4CF9-86A9-5800E5A42B9B}" type="presParOf" srcId="{88786B47-7C8C-4486-BEEC-F0E08DC62557}" destId="{021B3BD1-3409-4042-B14B-5F9A3D98F06B}" srcOrd="12" destOrd="0" presId="urn:microsoft.com/office/officeart/2005/8/layout/default"/>
    <dgm:cxn modelId="{3CA23E64-110E-40F9-A66E-25439188D48C}" type="presParOf" srcId="{88786B47-7C8C-4486-BEEC-F0E08DC62557}" destId="{B4898D1C-938C-41F9-845D-53CAF561E4E6}" srcOrd="13" destOrd="0" presId="urn:microsoft.com/office/officeart/2005/8/layout/default"/>
    <dgm:cxn modelId="{37D8B695-4783-4D52-9054-4193536D5548}" type="presParOf" srcId="{88786B47-7C8C-4486-BEEC-F0E08DC62557}" destId="{D29CB277-5E97-4F3E-8EEC-7EA7D0A7AD1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ED22D-52EB-44DC-8277-CDDD1EF0361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0600EF-C27B-475E-87E3-50583E5AC135}">
      <dgm:prSet/>
      <dgm:spPr/>
      <dgm:t>
        <a:bodyPr/>
        <a:lstStyle/>
        <a:p>
          <a:pPr>
            <a:defRPr cap="all"/>
          </a:pPr>
          <a:r>
            <a:rPr lang="en-US" dirty="0"/>
            <a:t>Un </a:t>
          </a:r>
          <a:r>
            <a:rPr lang="en-US" dirty="0" err="1"/>
            <a:t>representante</a:t>
          </a:r>
          <a:r>
            <a:rPr lang="en-US" dirty="0"/>
            <a:t> </a:t>
          </a:r>
          <a:r>
            <a:rPr lang="en-US" dirty="0" err="1"/>
            <a:t>por</a:t>
          </a:r>
          <a:r>
            <a:rPr lang="en-US" dirty="0"/>
            <a:t> </a:t>
          </a:r>
          <a:r>
            <a:rPr lang="es-DO" dirty="0"/>
            <a:t> cada </a:t>
          </a:r>
          <a:r>
            <a:rPr lang="en-US" dirty="0" err="1"/>
            <a:t>grupo</a:t>
          </a:r>
          <a:r>
            <a:rPr lang="es-DO" dirty="0"/>
            <a:t> ocupacional</a:t>
          </a:r>
          <a:endParaRPr lang="en-US" dirty="0"/>
        </a:p>
      </dgm:t>
    </dgm:pt>
    <dgm:pt modelId="{93604BF3-2944-47D9-BD94-B98E322EE898}" type="parTrans" cxnId="{8F64ADE0-D13B-4654-BCB6-EB796EA220E1}">
      <dgm:prSet/>
      <dgm:spPr/>
      <dgm:t>
        <a:bodyPr/>
        <a:lstStyle/>
        <a:p>
          <a:endParaRPr lang="en-US"/>
        </a:p>
      </dgm:t>
    </dgm:pt>
    <dgm:pt modelId="{D7B46D08-8A22-4D6F-9897-0AAE605AFD83}" type="sibTrans" cxnId="{8F64ADE0-D13B-4654-BCB6-EB796EA220E1}">
      <dgm:prSet/>
      <dgm:spPr/>
      <dgm:t>
        <a:bodyPr/>
        <a:lstStyle/>
        <a:p>
          <a:endParaRPr lang="en-US"/>
        </a:p>
      </dgm:t>
    </dgm:pt>
    <dgm:pt modelId="{F7944358-2936-461A-9566-6A1FEFB236DF}">
      <dgm:prSet/>
      <dgm:spPr/>
      <dgm:t>
        <a:bodyPr/>
        <a:lstStyle/>
        <a:p>
          <a:pPr>
            <a:defRPr cap="all"/>
          </a:pPr>
          <a:r>
            <a:rPr lang="en-US" b="1" dirty="0"/>
            <a:t>Voto libre y </a:t>
          </a:r>
          <a:r>
            <a:rPr lang="en-US" b="1" dirty="0" err="1"/>
            <a:t>secreto</a:t>
          </a:r>
          <a:endParaRPr lang="en-US" b="1" dirty="0"/>
        </a:p>
      </dgm:t>
    </dgm:pt>
    <dgm:pt modelId="{99B60BB6-D3DD-4C71-A933-5D3E73D691C1}" type="parTrans" cxnId="{B8912D7A-FB1F-4170-A84D-37E2048A3B2E}">
      <dgm:prSet/>
      <dgm:spPr/>
      <dgm:t>
        <a:bodyPr/>
        <a:lstStyle/>
        <a:p>
          <a:endParaRPr lang="en-US"/>
        </a:p>
      </dgm:t>
    </dgm:pt>
    <dgm:pt modelId="{9F1090AE-F096-4CBC-8082-1EA920EE6A36}" type="sibTrans" cxnId="{B8912D7A-FB1F-4170-A84D-37E2048A3B2E}">
      <dgm:prSet/>
      <dgm:spPr/>
      <dgm:t>
        <a:bodyPr/>
        <a:lstStyle/>
        <a:p>
          <a:endParaRPr lang="en-US"/>
        </a:p>
      </dgm:t>
    </dgm:pt>
    <dgm:pt modelId="{198B2720-5E53-4E80-B0CB-EABE3DF39489}">
      <dgm:prSet/>
      <dgm:spPr/>
      <dgm:t>
        <a:bodyPr/>
        <a:lstStyle/>
        <a:p>
          <a:pPr>
            <a:defRPr cap="all"/>
          </a:pPr>
          <a:r>
            <a:rPr lang="en-US"/>
            <a:t>Derecho a elegir y ser elegido</a:t>
          </a:r>
          <a:r>
            <a:rPr lang="es-DO"/>
            <a:t> de acorde a su grupo ocupacional</a:t>
          </a:r>
          <a:endParaRPr lang="en-US"/>
        </a:p>
      </dgm:t>
    </dgm:pt>
    <dgm:pt modelId="{B8424948-9F05-4E0F-A1B8-38EEDB676C2F}" type="parTrans" cxnId="{A4C1D636-308D-4C43-89E2-D506F418EDDE}">
      <dgm:prSet/>
      <dgm:spPr/>
      <dgm:t>
        <a:bodyPr/>
        <a:lstStyle/>
        <a:p>
          <a:endParaRPr lang="en-US"/>
        </a:p>
      </dgm:t>
    </dgm:pt>
    <dgm:pt modelId="{CF4C6DA2-1187-42C5-95CC-CFC40D416E01}" type="sibTrans" cxnId="{A4C1D636-308D-4C43-89E2-D506F418EDDE}">
      <dgm:prSet/>
      <dgm:spPr/>
      <dgm:t>
        <a:bodyPr/>
        <a:lstStyle/>
        <a:p>
          <a:endParaRPr lang="en-US"/>
        </a:p>
      </dgm:t>
    </dgm:pt>
    <dgm:pt modelId="{299D2838-8BCA-43CF-AD35-CC7F39DDC37B}" type="pres">
      <dgm:prSet presAssocID="{C96ED22D-52EB-44DC-8277-CDDD1EF03615}" presName="root" presStyleCnt="0">
        <dgm:presLayoutVars>
          <dgm:dir/>
          <dgm:resizeHandles val="exact"/>
        </dgm:presLayoutVars>
      </dgm:prSet>
      <dgm:spPr/>
    </dgm:pt>
    <dgm:pt modelId="{B9A218C4-3038-49E1-9139-A4CE61930807}" type="pres">
      <dgm:prSet presAssocID="{A90600EF-C27B-475E-87E3-50583E5AC135}" presName="compNode" presStyleCnt="0"/>
      <dgm:spPr/>
    </dgm:pt>
    <dgm:pt modelId="{E35D598C-40FE-4927-80FE-983CB51C6D18}" type="pres">
      <dgm:prSet presAssocID="{A90600EF-C27B-475E-87E3-50583E5AC135}" presName="iconBgRect" presStyleLbl="bgShp" presStyleIdx="0" presStyleCnt="3"/>
      <dgm:spPr>
        <a:prstGeom prst="round2DiagRect">
          <a:avLst>
            <a:gd name="adj1" fmla="val 29727"/>
            <a:gd name="adj2" fmla="val 0"/>
          </a:avLst>
        </a:prstGeom>
      </dgm:spPr>
    </dgm:pt>
    <dgm:pt modelId="{208109EA-EF51-4487-894D-D3A1B02F93D0}" type="pres">
      <dgm:prSet presAssocID="{A90600EF-C27B-475E-87E3-50583E5AC13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Grupo"/>
        </a:ext>
      </dgm:extLst>
    </dgm:pt>
    <dgm:pt modelId="{7B22062A-C0CF-4A7F-8E2F-2D402B2B0C63}" type="pres">
      <dgm:prSet presAssocID="{A90600EF-C27B-475E-87E3-50583E5AC135}" presName="spaceRect" presStyleCnt="0"/>
      <dgm:spPr/>
    </dgm:pt>
    <dgm:pt modelId="{44C16EFD-089D-42B3-8EFB-7721F8EA9E0C}" type="pres">
      <dgm:prSet presAssocID="{A90600EF-C27B-475E-87E3-50583E5AC135}" presName="textRect" presStyleLbl="revTx" presStyleIdx="0" presStyleCnt="3">
        <dgm:presLayoutVars>
          <dgm:chMax val="1"/>
          <dgm:chPref val="1"/>
        </dgm:presLayoutVars>
      </dgm:prSet>
      <dgm:spPr/>
    </dgm:pt>
    <dgm:pt modelId="{DA4ED091-3DB9-40E0-8FA4-653616933872}" type="pres">
      <dgm:prSet presAssocID="{D7B46D08-8A22-4D6F-9897-0AAE605AFD83}" presName="sibTrans" presStyleCnt="0"/>
      <dgm:spPr/>
    </dgm:pt>
    <dgm:pt modelId="{1967C693-ED54-40BC-A6FB-8EB3D60B6DE5}" type="pres">
      <dgm:prSet presAssocID="{F7944358-2936-461A-9566-6A1FEFB236DF}" presName="compNode" presStyleCnt="0"/>
      <dgm:spPr/>
    </dgm:pt>
    <dgm:pt modelId="{AD26F781-8E9E-4356-8D57-62C722420A69}" type="pres">
      <dgm:prSet presAssocID="{F7944358-2936-461A-9566-6A1FEFB236DF}" presName="iconBgRect" presStyleLbl="bgShp" presStyleIdx="1" presStyleCnt="3"/>
      <dgm:spPr>
        <a:prstGeom prst="round2DiagRect">
          <a:avLst>
            <a:gd name="adj1" fmla="val 29727"/>
            <a:gd name="adj2" fmla="val 0"/>
          </a:avLst>
        </a:prstGeom>
      </dgm:spPr>
    </dgm:pt>
    <dgm:pt modelId="{CE0B6362-ABC7-4472-8EC2-0FD4993454C5}" type="pres">
      <dgm:prSet presAssocID="{F7944358-2936-461A-9566-6A1FEFB236D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19E3BED4-2015-4E6E-864E-F15A7630D199}" type="pres">
      <dgm:prSet presAssocID="{F7944358-2936-461A-9566-6A1FEFB236DF}" presName="spaceRect" presStyleCnt="0"/>
      <dgm:spPr/>
    </dgm:pt>
    <dgm:pt modelId="{759020BB-C3A1-4C35-9057-3F06F1EA1A7B}" type="pres">
      <dgm:prSet presAssocID="{F7944358-2936-461A-9566-6A1FEFB236DF}" presName="textRect" presStyleLbl="revTx" presStyleIdx="1" presStyleCnt="3">
        <dgm:presLayoutVars>
          <dgm:chMax val="1"/>
          <dgm:chPref val="1"/>
        </dgm:presLayoutVars>
      </dgm:prSet>
      <dgm:spPr/>
    </dgm:pt>
    <dgm:pt modelId="{6A211D12-6A87-425F-9304-71764EF612B6}" type="pres">
      <dgm:prSet presAssocID="{9F1090AE-F096-4CBC-8082-1EA920EE6A36}" presName="sibTrans" presStyleCnt="0"/>
      <dgm:spPr/>
    </dgm:pt>
    <dgm:pt modelId="{3B68EFCB-368E-4871-98B4-5806C25651AE}" type="pres">
      <dgm:prSet presAssocID="{198B2720-5E53-4E80-B0CB-EABE3DF39489}" presName="compNode" presStyleCnt="0"/>
      <dgm:spPr/>
    </dgm:pt>
    <dgm:pt modelId="{3C66705D-4D64-42BD-826F-E613D6E36082}" type="pres">
      <dgm:prSet presAssocID="{198B2720-5E53-4E80-B0CB-EABE3DF39489}" presName="iconBgRect" presStyleLbl="bgShp" presStyleIdx="2" presStyleCnt="3"/>
      <dgm:spPr>
        <a:prstGeom prst="round2DiagRect">
          <a:avLst>
            <a:gd name="adj1" fmla="val 29727"/>
            <a:gd name="adj2" fmla="val 0"/>
          </a:avLst>
        </a:prstGeom>
      </dgm:spPr>
    </dgm:pt>
    <dgm:pt modelId="{D35F8DB2-7102-4096-9D9F-5BD045A67F64}" type="pres">
      <dgm:prSet presAssocID="{198B2720-5E53-4E80-B0CB-EABE3DF39489}"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eguntas"/>
        </a:ext>
      </dgm:extLst>
    </dgm:pt>
    <dgm:pt modelId="{5AC7EA93-F9B2-4B0B-A715-5B26C5A3687F}" type="pres">
      <dgm:prSet presAssocID="{198B2720-5E53-4E80-B0CB-EABE3DF39489}" presName="spaceRect" presStyleCnt="0"/>
      <dgm:spPr/>
    </dgm:pt>
    <dgm:pt modelId="{7A6CEFC2-4BBF-4DE0-B1D3-51E2F9469E5C}" type="pres">
      <dgm:prSet presAssocID="{198B2720-5E53-4E80-B0CB-EABE3DF39489}" presName="textRect" presStyleLbl="revTx" presStyleIdx="2" presStyleCnt="3">
        <dgm:presLayoutVars>
          <dgm:chMax val="1"/>
          <dgm:chPref val="1"/>
        </dgm:presLayoutVars>
      </dgm:prSet>
      <dgm:spPr/>
    </dgm:pt>
  </dgm:ptLst>
  <dgm:cxnLst>
    <dgm:cxn modelId="{D102BF02-6534-4CBA-BE38-4922F3007490}" type="presOf" srcId="{A90600EF-C27B-475E-87E3-50583E5AC135}" destId="{44C16EFD-089D-42B3-8EFB-7721F8EA9E0C}" srcOrd="0" destOrd="0" presId="urn:microsoft.com/office/officeart/2018/5/layout/IconLeafLabelList"/>
    <dgm:cxn modelId="{A4C1D636-308D-4C43-89E2-D506F418EDDE}" srcId="{C96ED22D-52EB-44DC-8277-CDDD1EF03615}" destId="{198B2720-5E53-4E80-B0CB-EABE3DF39489}" srcOrd="2" destOrd="0" parTransId="{B8424948-9F05-4E0F-A1B8-38EEDB676C2F}" sibTransId="{CF4C6DA2-1187-42C5-95CC-CFC40D416E01}"/>
    <dgm:cxn modelId="{05B0D248-E942-4BB9-9ABB-CB0CF3464E8B}" type="presOf" srcId="{C96ED22D-52EB-44DC-8277-CDDD1EF03615}" destId="{299D2838-8BCA-43CF-AD35-CC7F39DDC37B}" srcOrd="0" destOrd="0" presId="urn:microsoft.com/office/officeart/2018/5/layout/IconLeafLabelList"/>
    <dgm:cxn modelId="{B8912D7A-FB1F-4170-A84D-37E2048A3B2E}" srcId="{C96ED22D-52EB-44DC-8277-CDDD1EF03615}" destId="{F7944358-2936-461A-9566-6A1FEFB236DF}" srcOrd="1" destOrd="0" parTransId="{99B60BB6-D3DD-4C71-A933-5D3E73D691C1}" sibTransId="{9F1090AE-F096-4CBC-8082-1EA920EE6A36}"/>
    <dgm:cxn modelId="{089593CC-1E4E-4277-99C6-3BDF03D80FCB}" type="presOf" srcId="{F7944358-2936-461A-9566-6A1FEFB236DF}" destId="{759020BB-C3A1-4C35-9057-3F06F1EA1A7B}" srcOrd="0" destOrd="0" presId="urn:microsoft.com/office/officeart/2018/5/layout/IconLeafLabelList"/>
    <dgm:cxn modelId="{8F64ADE0-D13B-4654-BCB6-EB796EA220E1}" srcId="{C96ED22D-52EB-44DC-8277-CDDD1EF03615}" destId="{A90600EF-C27B-475E-87E3-50583E5AC135}" srcOrd="0" destOrd="0" parTransId="{93604BF3-2944-47D9-BD94-B98E322EE898}" sibTransId="{D7B46D08-8A22-4D6F-9897-0AAE605AFD83}"/>
    <dgm:cxn modelId="{4E4CC5F9-F398-4550-B75F-1140773FFECC}" type="presOf" srcId="{198B2720-5E53-4E80-B0CB-EABE3DF39489}" destId="{7A6CEFC2-4BBF-4DE0-B1D3-51E2F9469E5C}" srcOrd="0" destOrd="0" presId="urn:microsoft.com/office/officeart/2018/5/layout/IconLeafLabelList"/>
    <dgm:cxn modelId="{4E0B4B17-7131-42FF-8541-06B8CE895355}" type="presParOf" srcId="{299D2838-8BCA-43CF-AD35-CC7F39DDC37B}" destId="{B9A218C4-3038-49E1-9139-A4CE61930807}" srcOrd="0" destOrd="0" presId="urn:microsoft.com/office/officeart/2018/5/layout/IconLeafLabelList"/>
    <dgm:cxn modelId="{0BE6CCC1-DC97-413C-AB1C-402132E1EB13}" type="presParOf" srcId="{B9A218C4-3038-49E1-9139-A4CE61930807}" destId="{E35D598C-40FE-4927-80FE-983CB51C6D18}" srcOrd="0" destOrd="0" presId="urn:microsoft.com/office/officeart/2018/5/layout/IconLeafLabelList"/>
    <dgm:cxn modelId="{6E78D44A-B170-4C5D-BE81-C3C09204671D}" type="presParOf" srcId="{B9A218C4-3038-49E1-9139-A4CE61930807}" destId="{208109EA-EF51-4487-894D-D3A1B02F93D0}" srcOrd="1" destOrd="0" presId="urn:microsoft.com/office/officeart/2018/5/layout/IconLeafLabelList"/>
    <dgm:cxn modelId="{FFE9BC6C-3FDF-4ADF-AF82-E1F8DCEACE37}" type="presParOf" srcId="{B9A218C4-3038-49E1-9139-A4CE61930807}" destId="{7B22062A-C0CF-4A7F-8E2F-2D402B2B0C63}" srcOrd="2" destOrd="0" presId="urn:microsoft.com/office/officeart/2018/5/layout/IconLeafLabelList"/>
    <dgm:cxn modelId="{E7525E7B-3FC1-4739-9405-627AEB0E3FD5}" type="presParOf" srcId="{B9A218C4-3038-49E1-9139-A4CE61930807}" destId="{44C16EFD-089D-42B3-8EFB-7721F8EA9E0C}" srcOrd="3" destOrd="0" presId="urn:microsoft.com/office/officeart/2018/5/layout/IconLeafLabelList"/>
    <dgm:cxn modelId="{A9E47270-F0F6-4A76-9CA3-FE6123E55C06}" type="presParOf" srcId="{299D2838-8BCA-43CF-AD35-CC7F39DDC37B}" destId="{DA4ED091-3DB9-40E0-8FA4-653616933872}" srcOrd="1" destOrd="0" presId="urn:microsoft.com/office/officeart/2018/5/layout/IconLeafLabelList"/>
    <dgm:cxn modelId="{52F17101-B9DF-41A1-AB89-94E94D0091D8}" type="presParOf" srcId="{299D2838-8BCA-43CF-AD35-CC7F39DDC37B}" destId="{1967C693-ED54-40BC-A6FB-8EB3D60B6DE5}" srcOrd="2" destOrd="0" presId="urn:microsoft.com/office/officeart/2018/5/layout/IconLeafLabelList"/>
    <dgm:cxn modelId="{51872455-D1C0-4123-91E6-E0D5FDA90B61}" type="presParOf" srcId="{1967C693-ED54-40BC-A6FB-8EB3D60B6DE5}" destId="{AD26F781-8E9E-4356-8D57-62C722420A69}" srcOrd="0" destOrd="0" presId="urn:microsoft.com/office/officeart/2018/5/layout/IconLeafLabelList"/>
    <dgm:cxn modelId="{A3B3E088-E61A-4A4D-AD7E-6AF2452E839B}" type="presParOf" srcId="{1967C693-ED54-40BC-A6FB-8EB3D60B6DE5}" destId="{CE0B6362-ABC7-4472-8EC2-0FD4993454C5}" srcOrd="1" destOrd="0" presId="urn:microsoft.com/office/officeart/2018/5/layout/IconLeafLabelList"/>
    <dgm:cxn modelId="{6B00F85A-81EC-47F9-8595-5AB390694C54}" type="presParOf" srcId="{1967C693-ED54-40BC-A6FB-8EB3D60B6DE5}" destId="{19E3BED4-2015-4E6E-864E-F15A7630D199}" srcOrd="2" destOrd="0" presId="urn:microsoft.com/office/officeart/2018/5/layout/IconLeafLabelList"/>
    <dgm:cxn modelId="{E0B52893-4CA8-4048-93A8-61EF2AC9375B}" type="presParOf" srcId="{1967C693-ED54-40BC-A6FB-8EB3D60B6DE5}" destId="{759020BB-C3A1-4C35-9057-3F06F1EA1A7B}" srcOrd="3" destOrd="0" presId="urn:microsoft.com/office/officeart/2018/5/layout/IconLeafLabelList"/>
    <dgm:cxn modelId="{9007DFE8-04F7-4414-B0EB-83BEB7B11852}" type="presParOf" srcId="{299D2838-8BCA-43CF-AD35-CC7F39DDC37B}" destId="{6A211D12-6A87-425F-9304-71764EF612B6}" srcOrd="3" destOrd="0" presId="urn:microsoft.com/office/officeart/2018/5/layout/IconLeafLabelList"/>
    <dgm:cxn modelId="{C49A7981-EAAD-4685-BBF4-8C36E11B979F}" type="presParOf" srcId="{299D2838-8BCA-43CF-AD35-CC7F39DDC37B}" destId="{3B68EFCB-368E-4871-98B4-5806C25651AE}" srcOrd="4" destOrd="0" presId="urn:microsoft.com/office/officeart/2018/5/layout/IconLeafLabelList"/>
    <dgm:cxn modelId="{65C40B1B-9631-4C6D-8A15-ABF32E0E0031}" type="presParOf" srcId="{3B68EFCB-368E-4871-98B4-5806C25651AE}" destId="{3C66705D-4D64-42BD-826F-E613D6E36082}" srcOrd="0" destOrd="0" presId="urn:microsoft.com/office/officeart/2018/5/layout/IconLeafLabelList"/>
    <dgm:cxn modelId="{93116807-12F0-4EBC-AF87-0BB0412AB5DB}" type="presParOf" srcId="{3B68EFCB-368E-4871-98B4-5806C25651AE}" destId="{D35F8DB2-7102-4096-9D9F-5BD045A67F64}" srcOrd="1" destOrd="0" presId="urn:microsoft.com/office/officeart/2018/5/layout/IconLeafLabelList"/>
    <dgm:cxn modelId="{CEFA67D2-1152-4D86-A260-5144684F1D46}" type="presParOf" srcId="{3B68EFCB-368E-4871-98B4-5806C25651AE}" destId="{5AC7EA93-F9B2-4B0B-A715-5B26C5A3687F}" srcOrd="2" destOrd="0" presId="urn:microsoft.com/office/officeart/2018/5/layout/IconLeafLabelList"/>
    <dgm:cxn modelId="{164F0311-73F5-471F-B89C-49A15E391592}" type="presParOf" srcId="{3B68EFCB-368E-4871-98B4-5806C25651AE}" destId="{7A6CEFC2-4BBF-4DE0-B1D3-51E2F9469E5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E63AB-7CD8-4CD8-83D2-DB649AE904D0}"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60515607-4CF8-4279-9F93-AD12D2967470}">
      <dgm:prSet/>
      <dgm:spPr/>
      <dgm:t>
        <a:bodyPr/>
        <a:lstStyle/>
        <a:p>
          <a:r>
            <a:rPr lang="en-US"/>
            <a:t>Servidor público activo</a:t>
          </a:r>
        </a:p>
      </dgm:t>
    </dgm:pt>
    <dgm:pt modelId="{3377C060-779C-4DE7-A1DA-B1498CEBE4A7}" type="parTrans" cxnId="{F478C607-7042-4A3F-AA7C-A23C4B9A2D94}">
      <dgm:prSet/>
      <dgm:spPr/>
      <dgm:t>
        <a:bodyPr/>
        <a:lstStyle/>
        <a:p>
          <a:endParaRPr lang="en-US"/>
        </a:p>
      </dgm:t>
    </dgm:pt>
    <dgm:pt modelId="{D6A4C259-D32F-488B-BDB9-332DF6D1F431}" type="sibTrans" cxnId="{F478C607-7042-4A3F-AA7C-A23C4B9A2D94}">
      <dgm:prSet/>
      <dgm:spPr/>
      <dgm:t>
        <a:bodyPr/>
        <a:lstStyle/>
        <a:p>
          <a:endParaRPr lang="en-US"/>
        </a:p>
      </dgm:t>
    </dgm:pt>
    <dgm:pt modelId="{9E8CA134-D764-4AB0-A2E7-47DD18E2506F}">
      <dgm:prSet/>
      <dgm:spPr/>
      <dgm:t>
        <a:bodyPr/>
        <a:lstStyle/>
        <a:p>
          <a:r>
            <a:rPr lang="en-US"/>
            <a:t>Conducta íntegra</a:t>
          </a:r>
        </a:p>
      </dgm:t>
    </dgm:pt>
    <dgm:pt modelId="{16EA7F9B-7195-4B0F-BF1E-B9BB902EA04D}" type="parTrans" cxnId="{C222DDA6-3804-4F7A-B3BC-CCB67AE1BC9F}">
      <dgm:prSet/>
      <dgm:spPr/>
      <dgm:t>
        <a:bodyPr/>
        <a:lstStyle/>
        <a:p>
          <a:endParaRPr lang="en-US"/>
        </a:p>
      </dgm:t>
    </dgm:pt>
    <dgm:pt modelId="{AA50D65C-F911-456D-9E08-CC9CC8F77F34}" type="sibTrans" cxnId="{C222DDA6-3804-4F7A-B3BC-CCB67AE1BC9F}">
      <dgm:prSet/>
      <dgm:spPr/>
      <dgm:t>
        <a:bodyPr/>
        <a:lstStyle/>
        <a:p>
          <a:endParaRPr lang="en-US"/>
        </a:p>
      </dgm:t>
    </dgm:pt>
    <dgm:pt modelId="{D80DBC0C-7EFA-483D-B384-F55610F6330C}">
      <dgm:prSet/>
      <dgm:spPr/>
      <dgm:t>
        <a:bodyPr/>
        <a:lstStyle/>
        <a:p>
          <a:r>
            <a:rPr lang="en-US"/>
            <a:t>Compromiso con formación</a:t>
          </a:r>
        </a:p>
      </dgm:t>
    </dgm:pt>
    <dgm:pt modelId="{344544F3-9B3E-46EF-9FC0-2E48010FEEF8}" type="parTrans" cxnId="{44161D35-FDD9-4065-8CE2-32B6AB7B7EFE}">
      <dgm:prSet/>
      <dgm:spPr/>
      <dgm:t>
        <a:bodyPr/>
        <a:lstStyle/>
        <a:p>
          <a:endParaRPr lang="en-US"/>
        </a:p>
      </dgm:t>
    </dgm:pt>
    <dgm:pt modelId="{1099DFB9-C943-4E1B-940B-0624D3B53781}" type="sibTrans" cxnId="{44161D35-FDD9-4065-8CE2-32B6AB7B7EFE}">
      <dgm:prSet/>
      <dgm:spPr/>
      <dgm:t>
        <a:bodyPr/>
        <a:lstStyle/>
        <a:p>
          <a:endParaRPr lang="en-US"/>
        </a:p>
      </dgm:t>
    </dgm:pt>
    <dgm:pt modelId="{AA649B58-3B17-48C7-A1E6-905BD92225B7}">
      <dgm:prSet/>
      <dgm:spPr/>
      <dgm:t>
        <a:bodyPr/>
        <a:lstStyle/>
        <a:p>
          <a:r>
            <a:rPr lang="es-DO"/>
            <a:t>Pertenecer a un grupo ocupacional de su institución</a:t>
          </a:r>
          <a:endParaRPr lang="en-US"/>
        </a:p>
      </dgm:t>
    </dgm:pt>
    <dgm:pt modelId="{FB709C54-200B-42BB-8EAC-F12E0C0B1C84}" type="parTrans" cxnId="{52858538-C7B0-4A40-8F3C-2721872564E2}">
      <dgm:prSet/>
      <dgm:spPr/>
      <dgm:t>
        <a:bodyPr/>
        <a:lstStyle/>
        <a:p>
          <a:endParaRPr lang="en-US"/>
        </a:p>
      </dgm:t>
    </dgm:pt>
    <dgm:pt modelId="{5FA8EEDB-0A18-4D7F-8275-E8A6FACDFBC1}" type="sibTrans" cxnId="{52858538-C7B0-4A40-8F3C-2721872564E2}">
      <dgm:prSet/>
      <dgm:spPr/>
      <dgm:t>
        <a:bodyPr/>
        <a:lstStyle/>
        <a:p>
          <a:endParaRPr lang="en-US"/>
        </a:p>
      </dgm:t>
    </dgm:pt>
    <dgm:pt modelId="{743E1760-CD8A-4994-A74C-95951C7D642B}">
      <dgm:prSet/>
      <dgm:spPr/>
      <dgm:t>
        <a:bodyPr/>
        <a:lstStyle/>
        <a:p>
          <a:r>
            <a:rPr lang="es-MX"/>
            <a:t>No estar en el régimen de incompatibilidades del Decreto núm. 791-21. Art. 08</a:t>
          </a:r>
          <a:endParaRPr lang="en-US"/>
        </a:p>
      </dgm:t>
    </dgm:pt>
    <dgm:pt modelId="{4A812B8A-16A1-4DA6-9760-A5FBB1C028F0}" type="parTrans" cxnId="{9F9160B3-C29E-4A91-A9C0-FAC578F3F209}">
      <dgm:prSet/>
      <dgm:spPr/>
      <dgm:t>
        <a:bodyPr/>
        <a:lstStyle/>
        <a:p>
          <a:endParaRPr lang="en-US"/>
        </a:p>
      </dgm:t>
    </dgm:pt>
    <dgm:pt modelId="{A836FD49-BB16-4D13-98E4-A1EFAA85C642}" type="sibTrans" cxnId="{9F9160B3-C29E-4A91-A9C0-FAC578F3F209}">
      <dgm:prSet/>
      <dgm:spPr/>
      <dgm:t>
        <a:bodyPr/>
        <a:lstStyle/>
        <a:p>
          <a:endParaRPr lang="en-US"/>
        </a:p>
      </dgm:t>
    </dgm:pt>
    <dgm:pt modelId="{586DF6EF-41E7-406D-A984-7FC475E2E5DA}" type="pres">
      <dgm:prSet presAssocID="{779E63AB-7CD8-4CD8-83D2-DB649AE904D0}" presName="root" presStyleCnt="0">
        <dgm:presLayoutVars>
          <dgm:dir/>
          <dgm:resizeHandles val="exact"/>
        </dgm:presLayoutVars>
      </dgm:prSet>
      <dgm:spPr/>
    </dgm:pt>
    <dgm:pt modelId="{D4889D22-FC33-43A1-BCF2-F2EDA4A540AA}" type="pres">
      <dgm:prSet presAssocID="{779E63AB-7CD8-4CD8-83D2-DB649AE904D0}" presName="container" presStyleCnt="0">
        <dgm:presLayoutVars>
          <dgm:dir/>
          <dgm:resizeHandles val="exact"/>
        </dgm:presLayoutVars>
      </dgm:prSet>
      <dgm:spPr/>
    </dgm:pt>
    <dgm:pt modelId="{C974E694-233B-481D-93BE-1DA22C1E3F37}" type="pres">
      <dgm:prSet presAssocID="{60515607-4CF8-4279-9F93-AD12D2967470}" presName="compNode" presStyleCnt="0"/>
      <dgm:spPr/>
    </dgm:pt>
    <dgm:pt modelId="{3038B7D4-2756-4EA7-8576-5FB45732CC70}" type="pres">
      <dgm:prSet presAssocID="{60515607-4CF8-4279-9F93-AD12D2967470}" presName="iconBgRect" presStyleLbl="bgShp" presStyleIdx="0" presStyleCnt="5"/>
      <dgm:spPr/>
    </dgm:pt>
    <dgm:pt modelId="{65A6DDBE-B25C-49E2-86C2-1DBA2678CD4D}" type="pres">
      <dgm:prSet presAssocID="{60515607-4CF8-4279-9F93-AD12D2967470}"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rdenador"/>
        </a:ext>
      </dgm:extLst>
    </dgm:pt>
    <dgm:pt modelId="{EBA209BE-2813-431E-BE88-8CD1AEF30CF0}" type="pres">
      <dgm:prSet presAssocID="{60515607-4CF8-4279-9F93-AD12D2967470}" presName="spaceRect" presStyleCnt="0"/>
      <dgm:spPr/>
    </dgm:pt>
    <dgm:pt modelId="{31B4AAA1-6BC9-4241-9235-746922B2F915}" type="pres">
      <dgm:prSet presAssocID="{60515607-4CF8-4279-9F93-AD12D2967470}" presName="textRect" presStyleLbl="revTx" presStyleIdx="0" presStyleCnt="5">
        <dgm:presLayoutVars>
          <dgm:chMax val="1"/>
          <dgm:chPref val="1"/>
        </dgm:presLayoutVars>
      </dgm:prSet>
      <dgm:spPr/>
    </dgm:pt>
    <dgm:pt modelId="{4135D9EE-C993-4728-9684-3A1ECC5BBD9B}" type="pres">
      <dgm:prSet presAssocID="{D6A4C259-D32F-488B-BDB9-332DF6D1F431}" presName="sibTrans" presStyleLbl="sibTrans2D1" presStyleIdx="0" presStyleCnt="0"/>
      <dgm:spPr/>
    </dgm:pt>
    <dgm:pt modelId="{3AE073F2-A020-428E-AAAD-E925C17164A9}" type="pres">
      <dgm:prSet presAssocID="{9E8CA134-D764-4AB0-A2E7-47DD18E2506F}" presName="compNode" presStyleCnt="0"/>
      <dgm:spPr/>
    </dgm:pt>
    <dgm:pt modelId="{2D835F6C-FFFB-4063-87A7-3165CBD73A90}" type="pres">
      <dgm:prSet presAssocID="{9E8CA134-D764-4AB0-A2E7-47DD18E2506F}" presName="iconBgRect" presStyleLbl="bgShp" presStyleIdx="1" presStyleCnt="5"/>
      <dgm:spPr/>
    </dgm:pt>
    <dgm:pt modelId="{772A4857-DB29-4EBF-B48C-3843EA306F43}" type="pres">
      <dgm:prSet presAssocID="{9E8CA134-D764-4AB0-A2E7-47DD18E2506F}"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71DEBBB2-6B69-4E30-8864-E60553B1CEBD}" type="pres">
      <dgm:prSet presAssocID="{9E8CA134-D764-4AB0-A2E7-47DD18E2506F}" presName="spaceRect" presStyleCnt="0"/>
      <dgm:spPr/>
    </dgm:pt>
    <dgm:pt modelId="{FD7A1919-D769-4E47-BD32-BBE85428D5B5}" type="pres">
      <dgm:prSet presAssocID="{9E8CA134-D764-4AB0-A2E7-47DD18E2506F}" presName="textRect" presStyleLbl="revTx" presStyleIdx="1" presStyleCnt="5">
        <dgm:presLayoutVars>
          <dgm:chMax val="1"/>
          <dgm:chPref val="1"/>
        </dgm:presLayoutVars>
      </dgm:prSet>
      <dgm:spPr/>
    </dgm:pt>
    <dgm:pt modelId="{3AD0B7FD-E175-41C1-A956-DB8BAF2B88C5}" type="pres">
      <dgm:prSet presAssocID="{AA50D65C-F911-456D-9E08-CC9CC8F77F34}" presName="sibTrans" presStyleLbl="sibTrans2D1" presStyleIdx="0" presStyleCnt="0"/>
      <dgm:spPr/>
    </dgm:pt>
    <dgm:pt modelId="{542077C0-A65F-40D3-968B-9C72885BF20A}" type="pres">
      <dgm:prSet presAssocID="{D80DBC0C-7EFA-483D-B384-F55610F6330C}" presName="compNode" presStyleCnt="0"/>
      <dgm:spPr/>
    </dgm:pt>
    <dgm:pt modelId="{3243FCBD-70F9-4A5B-B08D-1BE83DE09339}" type="pres">
      <dgm:prSet presAssocID="{D80DBC0C-7EFA-483D-B384-F55610F6330C}" presName="iconBgRect" presStyleLbl="bgShp" presStyleIdx="2" presStyleCnt="5"/>
      <dgm:spPr/>
    </dgm:pt>
    <dgm:pt modelId="{0F9397AC-D2E7-4726-BC61-D4FAB3534033}" type="pres">
      <dgm:prSet presAssocID="{D80DBC0C-7EFA-483D-B384-F55610F6330C}"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Apretón de manos"/>
        </a:ext>
      </dgm:extLst>
    </dgm:pt>
    <dgm:pt modelId="{D6766330-96EB-4EE4-97E6-5AD1E0E893ED}" type="pres">
      <dgm:prSet presAssocID="{D80DBC0C-7EFA-483D-B384-F55610F6330C}" presName="spaceRect" presStyleCnt="0"/>
      <dgm:spPr/>
    </dgm:pt>
    <dgm:pt modelId="{6FEDC817-CC96-4C21-AB94-0026303B8228}" type="pres">
      <dgm:prSet presAssocID="{D80DBC0C-7EFA-483D-B384-F55610F6330C}" presName="textRect" presStyleLbl="revTx" presStyleIdx="2" presStyleCnt="5">
        <dgm:presLayoutVars>
          <dgm:chMax val="1"/>
          <dgm:chPref val="1"/>
        </dgm:presLayoutVars>
      </dgm:prSet>
      <dgm:spPr/>
    </dgm:pt>
    <dgm:pt modelId="{48B66CE6-92DE-421F-ABE1-AC0814EC069E}" type="pres">
      <dgm:prSet presAssocID="{1099DFB9-C943-4E1B-940B-0624D3B53781}" presName="sibTrans" presStyleLbl="sibTrans2D1" presStyleIdx="0" presStyleCnt="0"/>
      <dgm:spPr/>
    </dgm:pt>
    <dgm:pt modelId="{9E4A18E5-9426-44D1-918F-6C06EC882645}" type="pres">
      <dgm:prSet presAssocID="{743E1760-CD8A-4994-A74C-95951C7D642B}" presName="compNode" presStyleCnt="0"/>
      <dgm:spPr/>
    </dgm:pt>
    <dgm:pt modelId="{5FB45EE2-8E17-41B5-B75A-8A25A622704C}" type="pres">
      <dgm:prSet presAssocID="{743E1760-CD8A-4994-A74C-95951C7D642B}" presName="iconBgRect" presStyleLbl="bgShp" presStyleIdx="3" presStyleCnt="5"/>
      <dgm:spPr/>
    </dgm:pt>
    <dgm:pt modelId="{E2BC5418-A780-47FF-943C-0F9A1BE9F5C5}" type="pres">
      <dgm:prSet presAssocID="{743E1760-CD8A-4994-A74C-95951C7D642B}"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tillo de juez"/>
        </a:ext>
      </dgm:extLst>
    </dgm:pt>
    <dgm:pt modelId="{DAF2620F-6C1B-4E7C-A559-D41E509BF85A}" type="pres">
      <dgm:prSet presAssocID="{743E1760-CD8A-4994-A74C-95951C7D642B}" presName="spaceRect" presStyleCnt="0"/>
      <dgm:spPr/>
    </dgm:pt>
    <dgm:pt modelId="{6B57D232-33D2-4305-A9C7-439FF69D82E2}" type="pres">
      <dgm:prSet presAssocID="{743E1760-CD8A-4994-A74C-95951C7D642B}" presName="textRect" presStyleLbl="revTx" presStyleIdx="3" presStyleCnt="5">
        <dgm:presLayoutVars>
          <dgm:chMax val="1"/>
          <dgm:chPref val="1"/>
        </dgm:presLayoutVars>
      </dgm:prSet>
      <dgm:spPr/>
    </dgm:pt>
    <dgm:pt modelId="{4A6BE27F-861C-4DA9-9387-939BAFA91B88}" type="pres">
      <dgm:prSet presAssocID="{A836FD49-BB16-4D13-98E4-A1EFAA85C642}" presName="sibTrans" presStyleLbl="sibTrans2D1" presStyleIdx="0" presStyleCnt="0"/>
      <dgm:spPr/>
    </dgm:pt>
    <dgm:pt modelId="{F37456F7-E2A2-460D-A7FF-424FF71CE57E}" type="pres">
      <dgm:prSet presAssocID="{AA649B58-3B17-48C7-A1E6-905BD92225B7}" presName="compNode" presStyleCnt="0"/>
      <dgm:spPr/>
    </dgm:pt>
    <dgm:pt modelId="{64B3AFB2-0E88-4A55-8B6E-1A38A225CC73}" type="pres">
      <dgm:prSet presAssocID="{AA649B58-3B17-48C7-A1E6-905BD92225B7}" presName="iconBgRect" presStyleLbl="bgShp" presStyleIdx="4" presStyleCnt="5"/>
      <dgm:spPr/>
    </dgm:pt>
    <dgm:pt modelId="{78CF6FDC-2214-4906-A9C4-F47562F50514}" type="pres">
      <dgm:prSet presAssocID="{AA649B58-3B17-48C7-A1E6-905BD92225B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upo"/>
        </a:ext>
      </dgm:extLst>
    </dgm:pt>
    <dgm:pt modelId="{A85B9058-72AE-475C-A10D-617B3F7A6ACF}" type="pres">
      <dgm:prSet presAssocID="{AA649B58-3B17-48C7-A1E6-905BD92225B7}" presName="spaceRect" presStyleCnt="0"/>
      <dgm:spPr/>
    </dgm:pt>
    <dgm:pt modelId="{903C049C-DA31-40CE-96E8-B5EB071F5D01}" type="pres">
      <dgm:prSet presAssocID="{AA649B58-3B17-48C7-A1E6-905BD92225B7}" presName="textRect" presStyleLbl="revTx" presStyleIdx="4" presStyleCnt="5">
        <dgm:presLayoutVars>
          <dgm:chMax val="1"/>
          <dgm:chPref val="1"/>
        </dgm:presLayoutVars>
      </dgm:prSet>
      <dgm:spPr/>
    </dgm:pt>
  </dgm:ptLst>
  <dgm:cxnLst>
    <dgm:cxn modelId="{F478C607-7042-4A3F-AA7C-A23C4B9A2D94}" srcId="{779E63AB-7CD8-4CD8-83D2-DB649AE904D0}" destId="{60515607-4CF8-4279-9F93-AD12D2967470}" srcOrd="0" destOrd="0" parTransId="{3377C060-779C-4DE7-A1DA-B1498CEBE4A7}" sibTransId="{D6A4C259-D32F-488B-BDB9-332DF6D1F431}"/>
    <dgm:cxn modelId="{44161D35-FDD9-4065-8CE2-32B6AB7B7EFE}" srcId="{779E63AB-7CD8-4CD8-83D2-DB649AE904D0}" destId="{D80DBC0C-7EFA-483D-B384-F55610F6330C}" srcOrd="2" destOrd="0" parTransId="{344544F3-9B3E-46EF-9FC0-2E48010FEEF8}" sibTransId="{1099DFB9-C943-4E1B-940B-0624D3B53781}"/>
    <dgm:cxn modelId="{52858538-C7B0-4A40-8F3C-2721872564E2}" srcId="{779E63AB-7CD8-4CD8-83D2-DB649AE904D0}" destId="{AA649B58-3B17-48C7-A1E6-905BD92225B7}" srcOrd="4" destOrd="0" parTransId="{FB709C54-200B-42BB-8EAC-F12E0C0B1C84}" sibTransId="{5FA8EEDB-0A18-4D7F-8275-E8A6FACDFBC1}"/>
    <dgm:cxn modelId="{3C0F2C39-FE54-4332-B6AF-7C346BE15911}" type="presOf" srcId="{60515607-4CF8-4279-9F93-AD12D2967470}" destId="{31B4AAA1-6BC9-4241-9235-746922B2F915}" srcOrd="0" destOrd="0" presId="urn:microsoft.com/office/officeart/2018/2/layout/IconCircleList"/>
    <dgm:cxn modelId="{58EF1F4A-DF5C-4D46-BEF9-E78754FF9D59}" type="presOf" srcId="{9E8CA134-D764-4AB0-A2E7-47DD18E2506F}" destId="{FD7A1919-D769-4E47-BD32-BBE85428D5B5}" srcOrd="0" destOrd="0" presId="urn:microsoft.com/office/officeart/2018/2/layout/IconCircleList"/>
    <dgm:cxn modelId="{A764987C-E459-4775-8A53-9E0B35422025}" type="presOf" srcId="{A836FD49-BB16-4D13-98E4-A1EFAA85C642}" destId="{4A6BE27F-861C-4DA9-9387-939BAFA91B88}" srcOrd="0" destOrd="0" presId="urn:microsoft.com/office/officeart/2018/2/layout/IconCircleList"/>
    <dgm:cxn modelId="{63EF7397-A76F-4A94-A543-0CD94B3951F0}" type="presOf" srcId="{779E63AB-7CD8-4CD8-83D2-DB649AE904D0}" destId="{586DF6EF-41E7-406D-A984-7FC475E2E5DA}" srcOrd="0" destOrd="0" presId="urn:microsoft.com/office/officeart/2018/2/layout/IconCircleList"/>
    <dgm:cxn modelId="{D5FD9097-D0B4-4A5B-B820-19671F781C4A}" type="presOf" srcId="{D80DBC0C-7EFA-483D-B384-F55610F6330C}" destId="{6FEDC817-CC96-4C21-AB94-0026303B8228}" srcOrd="0" destOrd="0" presId="urn:microsoft.com/office/officeart/2018/2/layout/IconCircleList"/>
    <dgm:cxn modelId="{EAEE4C9C-4824-4A0E-9D4D-E553A219CB6F}" type="presOf" srcId="{AA649B58-3B17-48C7-A1E6-905BD92225B7}" destId="{903C049C-DA31-40CE-96E8-B5EB071F5D01}" srcOrd="0" destOrd="0" presId="urn:microsoft.com/office/officeart/2018/2/layout/IconCircleList"/>
    <dgm:cxn modelId="{1F3A639D-0D8B-4A18-9D3C-0D41BB923C3B}" type="presOf" srcId="{AA50D65C-F911-456D-9E08-CC9CC8F77F34}" destId="{3AD0B7FD-E175-41C1-A956-DB8BAF2B88C5}" srcOrd="0" destOrd="0" presId="urn:microsoft.com/office/officeart/2018/2/layout/IconCircleList"/>
    <dgm:cxn modelId="{C222DDA6-3804-4F7A-B3BC-CCB67AE1BC9F}" srcId="{779E63AB-7CD8-4CD8-83D2-DB649AE904D0}" destId="{9E8CA134-D764-4AB0-A2E7-47DD18E2506F}" srcOrd="1" destOrd="0" parTransId="{16EA7F9B-7195-4B0F-BF1E-B9BB902EA04D}" sibTransId="{AA50D65C-F911-456D-9E08-CC9CC8F77F34}"/>
    <dgm:cxn modelId="{9F9160B3-C29E-4A91-A9C0-FAC578F3F209}" srcId="{779E63AB-7CD8-4CD8-83D2-DB649AE904D0}" destId="{743E1760-CD8A-4994-A74C-95951C7D642B}" srcOrd="3" destOrd="0" parTransId="{4A812B8A-16A1-4DA6-9760-A5FBB1C028F0}" sibTransId="{A836FD49-BB16-4D13-98E4-A1EFAA85C642}"/>
    <dgm:cxn modelId="{F92D3BD3-1997-42D6-B212-203153B178FB}" type="presOf" srcId="{1099DFB9-C943-4E1B-940B-0624D3B53781}" destId="{48B66CE6-92DE-421F-ABE1-AC0814EC069E}" srcOrd="0" destOrd="0" presId="urn:microsoft.com/office/officeart/2018/2/layout/IconCircleList"/>
    <dgm:cxn modelId="{0E4CF4DD-D3F4-440B-AE21-E25DD0B4A507}" type="presOf" srcId="{743E1760-CD8A-4994-A74C-95951C7D642B}" destId="{6B57D232-33D2-4305-A9C7-439FF69D82E2}" srcOrd="0" destOrd="0" presId="urn:microsoft.com/office/officeart/2018/2/layout/IconCircleList"/>
    <dgm:cxn modelId="{EDA5EEDF-D4B7-463F-9E61-DB43CFC0A521}" type="presOf" srcId="{D6A4C259-D32F-488B-BDB9-332DF6D1F431}" destId="{4135D9EE-C993-4728-9684-3A1ECC5BBD9B}" srcOrd="0" destOrd="0" presId="urn:microsoft.com/office/officeart/2018/2/layout/IconCircleList"/>
    <dgm:cxn modelId="{7D1D2A81-6F9D-4F29-B9D8-75C7667C269D}" type="presParOf" srcId="{586DF6EF-41E7-406D-A984-7FC475E2E5DA}" destId="{D4889D22-FC33-43A1-BCF2-F2EDA4A540AA}" srcOrd="0" destOrd="0" presId="urn:microsoft.com/office/officeart/2018/2/layout/IconCircleList"/>
    <dgm:cxn modelId="{5E413BD6-3512-430F-BBFD-C4FFC08AA8DD}" type="presParOf" srcId="{D4889D22-FC33-43A1-BCF2-F2EDA4A540AA}" destId="{C974E694-233B-481D-93BE-1DA22C1E3F37}" srcOrd="0" destOrd="0" presId="urn:microsoft.com/office/officeart/2018/2/layout/IconCircleList"/>
    <dgm:cxn modelId="{710EF572-9154-4880-AEAA-D1B57FC22F42}" type="presParOf" srcId="{C974E694-233B-481D-93BE-1DA22C1E3F37}" destId="{3038B7D4-2756-4EA7-8576-5FB45732CC70}" srcOrd="0" destOrd="0" presId="urn:microsoft.com/office/officeart/2018/2/layout/IconCircleList"/>
    <dgm:cxn modelId="{A5C48F2E-27FD-42B3-9E13-F5C8C069C921}" type="presParOf" srcId="{C974E694-233B-481D-93BE-1DA22C1E3F37}" destId="{65A6DDBE-B25C-49E2-86C2-1DBA2678CD4D}" srcOrd="1" destOrd="0" presId="urn:microsoft.com/office/officeart/2018/2/layout/IconCircleList"/>
    <dgm:cxn modelId="{12C175D6-5BE6-43BE-AA18-4B8CA2565813}" type="presParOf" srcId="{C974E694-233B-481D-93BE-1DA22C1E3F37}" destId="{EBA209BE-2813-431E-BE88-8CD1AEF30CF0}" srcOrd="2" destOrd="0" presId="urn:microsoft.com/office/officeart/2018/2/layout/IconCircleList"/>
    <dgm:cxn modelId="{E918A35A-864E-4A8C-9AFF-3A8E5F896F6C}" type="presParOf" srcId="{C974E694-233B-481D-93BE-1DA22C1E3F37}" destId="{31B4AAA1-6BC9-4241-9235-746922B2F915}" srcOrd="3" destOrd="0" presId="urn:microsoft.com/office/officeart/2018/2/layout/IconCircleList"/>
    <dgm:cxn modelId="{153616D2-D1E5-434F-87F0-992E4E1AF5A6}" type="presParOf" srcId="{D4889D22-FC33-43A1-BCF2-F2EDA4A540AA}" destId="{4135D9EE-C993-4728-9684-3A1ECC5BBD9B}" srcOrd="1" destOrd="0" presId="urn:microsoft.com/office/officeart/2018/2/layout/IconCircleList"/>
    <dgm:cxn modelId="{CA9AF221-7D65-4885-9402-D8382ED9DAE4}" type="presParOf" srcId="{D4889D22-FC33-43A1-BCF2-F2EDA4A540AA}" destId="{3AE073F2-A020-428E-AAAD-E925C17164A9}" srcOrd="2" destOrd="0" presId="urn:microsoft.com/office/officeart/2018/2/layout/IconCircleList"/>
    <dgm:cxn modelId="{439E7348-809F-45DF-9766-A759EB710EAE}" type="presParOf" srcId="{3AE073F2-A020-428E-AAAD-E925C17164A9}" destId="{2D835F6C-FFFB-4063-87A7-3165CBD73A90}" srcOrd="0" destOrd="0" presId="urn:microsoft.com/office/officeart/2018/2/layout/IconCircleList"/>
    <dgm:cxn modelId="{6E93E5DB-FCF1-4211-BDD6-5EDB23DB763E}" type="presParOf" srcId="{3AE073F2-A020-428E-AAAD-E925C17164A9}" destId="{772A4857-DB29-4EBF-B48C-3843EA306F43}" srcOrd="1" destOrd="0" presId="urn:microsoft.com/office/officeart/2018/2/layout/IconCircleList"/>
    <dgm:cxn modelId="{C786F888-7D22-4097-BB82-D9C5368CCCA0}" type="presParOf" srcId="{3AE073F2-A020-428E-AAAD-E925C17164A9}" destId="{71DEBBB2-6B69-4E30-8864-E60553B1CEBD}" srcOrd="2" destOrd="0" presId="urn:microsoft.com/office/officeart/2018/2/layout/IconCircleList"/>
    <dgm:cxn modelId="{56D6D312-A6FB-4E34-AEF2-D66EB3189A96}" type="presParOf" srcId="{3AE073F2-A020-428E-AAAD-E925C17164A9}" destId="{FD7A1919-D769-4E47-BD32-BBE85428D5B5}" srcOrd="3" destOrd="0" presId="urn:microsoft.com/office/officeart/2018/2/layout/IconCircleList"/>
    <dgm:cxn modelId="{AC66E354-8E4A-4258-A7F4-D74D8952220D}" type="presParOf" srcId="{D4889D22-FC33-43A1-BCF2-F2EDA4A540AA}" destId="{3AD0B7FD-E175-41C1-A956-DB8BAF2B88C5}" srcOrd="3" destOrd="0" presId="urn:microsoft.com/office/officeart/2018/2/layout/IconCircleList"/>
    <dgm:cxn modelId="{0E8A4A33-41A8-4BBA-8B10-D9AF86FDA63E}" type="presParOf" srcId="{D4889D22-FC33-43A1-BCF2-F2EDA4A540AA}" destId="{542077C0-A65F-40D3-968B-9C72885BF20A}" srcOrd="4" destOrd="0" presId="urn:microsoft.com/office/officeart/2018/2/layout/IconCircleList"/>
    <dgm:cxn modelId="{35640934-0390-43E4-A223-9B5B02BFB583}" type="presParOf" srcId="{542077C0-A65F-40D3-968B-9C72885BF20A}" destId="{3243FCBD-70F9-4A5B-B08D-1BE83DE09339}" srcOrd="0" destOrd="0" presId="urn:microsoft.com/office/officeart/2018/2/layout/IconCircleList"/>
    <dgm:cxn modelId="{709CB285-E968-42CE-B13F-60F88F41953F}" type="presParOf" srcId="{542077C0-A65F-40D3-968B-9C72885BF20A}" destId="{0F9397AC-D2E7-4726-BC61-D4FAB3534033}" srcOrd="1" destOrd="0" presId="urn:microsoft.com/office/officeart/2018/2/layout/IconCircleList"/>
    <dgm:cxn modelId="{D29F3546-41E1-4EF0-B3F9-20F09DC043CB}" type="presParOf" srcId="{542077C0-A65F-40D3-968B-9C72885BF20A}" destId="{D6766330-96EB-4EE4-97E6-5AD1E0E893ED}" srcOrd="2" destOrd="0" presId="urn:microsoft.com/office/officeart/2018/2/layout/IconCircleList"/>
    <dgm:cxn modelId="{6D07615D-D7D5-4C88-8011-BD9347C16EA7}" type="presParOf" srcId="{542077C0-A65F-40D3-968B-9C72885BF20A}" destId="{6FEDC817-CC96-4C21-AB94-0026303B8228}" srcOrd="3" destOrd="0" presId="urn:microsoft.com/office/officeart/2018/2/layout/IconCircleList"/>
    <dgm:cxn modelId="{A1D47DBF-CA0A-49C9-975E-9501D8111347}" type="presParOf" srcId="{D4889D22-FC33-43A1-BCF2-F2EDA4A540AA}" destId="{48B66CE6-92DE-421F-ABE1-AC0814EC069E}" srcOrd="5" destOrd="0" presId="urn:microsoft.com/office/officeart/2018/2/layout/IconCircleList"/>
    <dgm:cxn modelId="{9249DA68-6F1A-4BCD-A7AE-7038BC557E06}" type="presParOf" srcId="{D4889D22-FC33-43A1-BCF2-F2EDA4A540AA}" destId="{9E4A18E5-9426-44D1-918F-6C06EC882645}" srcOrd="6" destOrd="0" presId="urn:microsoft.com/office/officeart/2018/2/layout/IconCircleList"/>
    <dgm:cxn modelId="{4CAA1672-C7EF-4853-9651-E5E89FDFCB80}" type="presParOf" srcId="{9E4A18E5-9426-44D1-918F-6C06EC882645}" destId="{5FB45EE2-8E17-41B5-B75A-8A25A622704C}" srcOrd="0" destOrd="0" presId="urn:microsoft.com/office/officeart/2018/2/layout/IconCircleList"/>
    <dgm:cxn modelId="{C6BA6DF4-D55F-4961-8EAF-3882F4DD19D4}" type="presParOf" srcId="{9E4A18E5-9426-44D1-918F-6C06EC882645}" destId="{E2BC5418-A780-47FF-943C-0F9A1BE9F5C5}" srcOrd="1" destOrd="0" presId="urn:microsoft.com/office/officeart/2018/2/layout/IconCircleList"/>
    <dgm:cxn modelId="{EDF39BEC-F0D4-4968-9B80-10B22FCCF0BE}" type="presParOf" srcId="{9E4A18E5-9426-44D1-918F-6C06EC882645}" destId="{DAF2620F-6C1B-4E7C-A559-D41E509BF85A}" srcOrd="2" destOrd="0" presId="urn:microsoft.com/office/officeart/2018/2/layout/IconCircleList"/>
    <dgm:cxn modelId="{B78079AF-687D-4C1C-81AD-D44075236CBD}" type="presParOf" srcId="{9E4A18E5-9426-44D1-918F-6C06EC882645}" destId="{6B57D232-33D2-4305-A9C7-439FF69D82E2}" srcOrd="3" destOrd="0" presId="urn:microsoft.com/office/officeart/2018/2/layout/IconCircleList"/>
    <dgm:cxn modelId="{74BD2C09-DAAC-412A-B564-D0807899093D}" type="presParOf" srcId="{D4889D22-FC33-43A1-BCF2-F2EDA4A540AA}" destId="{4A6BE27F-861C-4DA9-9387-939BAFA91B88}" srcOrd="7" destOrd="0" presId="urn:microsoft.com/office/officeart/2018/2/layout/IconCircleList"/>
    <dgm:cxn modelId="{68E8E353-6B47-4EC5-80C2-A364F69BE898}" type="presParOf" srcId="{D4889D22-FC33-43A1-BCF2-F2EDA4A540AA}" destId="{F37456F7-E2A2-460D-A7FF-424FF71CE57E}" srcOrd="8" destOrd="0" presId="urn:microsoft.com/office/officeart/2018/2/layout/IconCircleList"/>
    <dgm:cxn modelId="{A8C56901-DB28-4C85-83ED-5442F5FBB0F4}" type="presParOf" srcId="{F37456F7-E2A2-460D-A7FF-424FF71CE57E}" destId="{64B3AFB2-0E88-4A55-8B6E-1A38A225CC73}" srcOrd="0" destOrd="0" presId="urn:microsoft.com/office/officeart/2018/2/layout/IconCircleList"/>
    <dgm:cxn modelId="{C6305E59-0CBC-495C-A986-5343F8388424}" type="presParOf" srcId="{F37456F7-E2A2-460D-A7FF-424FF71CE57E}" destId="{78CF6FDC-2214-4906-A9C4-F47562F50514}" srcOrd="1" destOrd="0" presId="urn:microsoft.com/office/officeart/2018/2/layout/IconCircleList"/>
    <dgm:cxn modelId="{DBFD6791-C3E9-42F0-9D4F-669F44CEEFD5}" type="presParOf" srcId="{F37456F7-E2A2-460D-A7FF-424FF71CE57E}" destId="{A85B9058-72AE-475C-A10D-617B3F7A6ACF}" srcOrd="2" destOrd="0" presId="urn:microsoft.com/office/officeart/2018/2/layout/IconCircleList"/>
    <dgm:cxn modelId="{63516091-1CB6-426C-8E1B-DA2CE597195F}" type="presParOf" srcId="{F37456F7-E2A2-460D-A7FF-424FF71CE57E}" destId="{903C049C-DA31-40CE-96E8-B5EB071F5D0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F837B2-563C-4CDB-B5CE-21EB6162667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C3B26F2-8212-4C77-ADAC-4BC980EADADD}">
      <dgm:prSet custT="1"/>
      <dgm:spPr/>
      <dgm:t>
        <a:bodyPr/>
        <a:lstStyle/>
        <a:p>
          <a:r>
            <a:rPr lang="en-US" sz="1800" dirty="0"/>
            <a:t>Liderazgo: </a:t>
          </a:r>
          <a:r>
            <a:rPr lang="es-ES" sz="1800" dirty="0"/>
            <a:t>Contribuyes activamente a fortalecer la integridad dentro de tu institución.</a:t>
          </a:r>
          <a:endParaRPr lang="en-US" sz="1800" dirty="0"/>
        </a:p>
      </dgm:t>
    </dgm:pt>
    <dgm:pt modelId="{5839DDEC-1607-42A3-8976-F9FCD8057398}" type="parTrans" cxnId="{3FB411DB-C2F1-42FA-8AF6-5E8B0A338297}">
      <dgm:prSet/>
      <dgm:spPr/>
      <dgm:t>
        <a:bodyPr/>
        <a:lstStyle/>
        <a:p>
          <a:endParaRPr lang="en-US"/>
        </a:p>
      </dgm:t>
    </dgm:pt>
    <dgm:pt modelId="{ADF1BA61-7C1F-464C-B0E8-4D0571A3218A}" type="sibTrans" cxnId="{3FB411DB-C2F1-42FA-8AF6-5E8B0A338297}">
      <dgm:prSet/>
      <dgm:spPr/>
      <dgm:t>
        <a:bodyPr/>
        <a:lstStyle/>
        <a:p>
          <a:endParaRPr lang="en-US"/>
        </a:p>
      </dgm:t>
    </dgm:pt>
    <dgm:pt modelId="{2E6B702B-C879-49AB-AC90-B9A0C6E4BC1E}">
      <dgm:prSet custT="1"/>
      <dgm:spPr/>
      <dgm:t>
        <a:bodyPr/>
        <a:lstStyle/>
        <a:p>
          <a:r>
            <a:rPr lang="en-US" sz="1800" dirty="0"/>
            <a:t>Representación: </a:t>
          </a:r>
          <a:r>
            <a:rPr lang="es-ES" sz="1800" dirty="0"/>
            <a:t>impulsas buenas prácticas y generas confianza en la ciudadanía.</a:t>
          </a:r>
          <a:r>
            <a:rPr lang="en-US" sz="1800" dirty="0"/>
            <a:t> </a:t>
          </a:r>
        </a:p>
      </dgm:t>
    </dgm:pt>
    <dgm:pt modelId="{3484BBCA-AEE7-4FB6-997E-5CD8F1C28A92}" type="parTrans" cxnId="{E879E4AA-0B37-4713-9C91-338D9F7EEB39}">
      <dgm:prSet/>
      <dgm:spPr/>
      <dgm:t>
        <a:bodyPr/>
        <a:lstStyle/>
        <a:p>
          <a:endParaRPr lang="en-US"/>
        </a:p>
      </dgm:t>
    </dgm:pt>
    <dgm:pt modelId="{C77B01A1-D12D-4BFA-9BCB-3D2ECDEC4536}" type="sibTrans" cxnId="{E879E4AA-0B37-4713-9C91-338D9F7EEB39}">
      <dgm:prSet/>
      <dgm:spPr/>
      <dgm:t>
        <a:bodyPr/>
        <a:lstStyle/>
        <a:p>
          <a:endParaRPr lang="en-US"/>
        </a:p>
      </dgm:t>
    </dgm:pt>
    <dgm:pt modelId="{BAD0F8F5-296F-4D8D-B938-EBE30FFE0191}">
      <dgm:prSet custT="1"/>
      <dgm:spPr/>
      <dgm:t>
        <a:bodyPr/>
        <a:lstStyle/>
        <a:p>
          <a:r>
            <a:rPr lang="en-US" sz="1800" dirty="0"/>
            <a:t>Capacitación: </a:t>
          </a:r>
          <a:r>
            <a:rPr lang="es-ES" sz="1800" dirty="0"/>
            <a:t>Desarrollas habilidades en ética pública, normativa y gestión institucional</a:t>
          </a:r>
          <a:r>
            <a:rPr lang="es-ES" sz="1300" dirty="0"/>
            <a:t>.</a:t>
          </a:r>
          <a:endParaRPr lang="en-US" sz="1300" dirty="0"/>
        </a:p>
      </dgm:t>
    </dgm:pt>
    <dgm:pt modelId="{A8F5771F-735F-465C-93E4-EDDCECBC1E50}" type="parTrans" cxnId="{E95C9843-7DD3-4C4E-8E92-F0F24284D94D}">
      <dgm:prSet/>
      <dgm:spPr/>
      <dgm:t>
        <a:bodyPr/>
        <a:lstStyle/>
        <a:p>
          <a:endParaRPr lang="en-US"/>
        </a:p>
      </dgm:t>
    </dgm:pt>
    <dgm:pt modelId="{36DD37DF-874C-4C7D-913E-DF52127D305F}" type="sibTrans" cxnId="{E95C9843-7DD3-4C4E-8E92-F0F24284D94D}">
      <dgm:prSet/>
      <dgm:spPr/>
      <dgm:t>
        <a:bodyPr/>
        <a:lstStyle/>
        <a:p>
          <a:endParaRPr lang="en-US"/>
        </a:p>
      </dgm:t>
    </dgm:pt>
    <dgm:pt modelId="{F2F34FD2-BB13-4ED5-B4AE-94E463084E1C}">
      <dgm:prSet custT="1"/>
      <dgm:spPr/>
      <dgm:t>
        <a:bodyPr/>
        <a:lstStyle/>
        <a:p>
          <a:r>
            <a:rPr lang="en-US" sz="1800" dirty="0"/>
            <a:t>Impacto institucional: </a:t>
          </a:r>
          <a:r>
            <a:rPr lang="es-ES" sz="1800" dirty="0"/>
            <a:t>Formas parte de la toma de decisiones que promueven la transparencia y el cumplimiento.</a:t>
          </a:r>
          <a:endParaRPr lang="en-US" sz="1800" dirty="0"/>
        </a:p>
      </dgm:t>
    </dgm:pt>
    <dgm:pt modelId="{458134C5-4AFB-4F29-A1B5-9AA6606C510B}" type="parTrans" cxnId="{7EDE60F0-55E1-4E70-9F18-54A51F5828CE}">
      <dgm:prSet/>
      <dgm:spPr/>
      <dgm:t>
        <a:bodyPr/>
        <a:lstStyle/>
        <a:p>
          <a:endParaRPr lang="en-US"/>
        </a:p>
      </dgm:t>
    </dgm:pt>
    <dgm:pt modelId="{CCEF06A7-83BB-4E07-865D-D4C3F910D2A9}" type="sibTrans" cxnId="{7EDE60F0-55E1-4E70-9F18-54A51F5828CE}">
      <dgm:prSet/>
      <dgm:spPr/>
      <dgm:t>
        <a:bodyPr/>
        <a:lstStyle/>
        <a:p>
          <a:endParaRPr lang="en-US"/>
        </a:p>
      </dgm:t>
    </dgm:pt>
    <dgm:pt modelId="{410FF322-5B06-4292-8397-C7E7124113E0}" type="pres">
      <dgm:prSet presAssocID="{7CF837B2-563C-4CDB-B5CE-21EB61626670}" presName="linear" presStyleCnt="0">
        <dgm:presLayoutVars>
          <dgm:dir/>
          <dgm:animLvl val="lvl"/>
          <dgm:resizeHandles val="exact"/>
        </dgm:presLayoutVars>
      </dgm:prSet>
      <dgm:spPr/>
    </dgm:pt>
    <dgm:pt modelId="{4897147F-31C7-4612-A6BE-1CE25CFAB56F}" type="pres">
      <dgm:prSet presAssocID="{DC3B26F2-8212-4C77-ADAC-4BC980EADADD}" presName="parentLin" presStyleCnt="0"/>
      <dgm:spPr/>
    </dgm:pt>
    <dgm:pt modelId="{E8C5AAF2-3D81-4F23-82B5-49E8C8E29741}" type="pres">
      <dgm:prSet presAssocID="{DC3B26F2-8212-4C77-ADAC-4BC980EADADD}" presName="parentLeftMargin" presStyleLbl="node1" presStyleIdx="0" presStyleCnt="4"/>
      <dgm:spPr/>
    </dgm:pt>
    <dgm:pt modelId="{CA01F382-4B0A-42C3-827F-5AE4A52C50C8}" type="pres">
      <dgm:prSet presAssocID="{DC3B26F2-8212-4C77-ADAC-4BC980EADADD}" presName="parentText" presStyleLbl="node1" presStyleIdx="0" presStyleCnt="4" custLinFactNeighborX="-1448" custLinFactNeighborY="54908">
        <dgm:presLayoutVars>
          <dgm:chMax val="0"/>
          <dgm:bulletEnabled val="1"/>
        </dgm:presLayoutVars>
      </dgm:prSet>
      <dgm:spPr/>
    </dgm:pt>
    <dgm:pt modelId="{972C42AF-CB6A-4ECD-B44E-7EC2B12452C2}" type="pres">
      <dgm:prSet presAssocID="{DC3B26F2-8212-4C77-ADAC-4BC980EADADD}" presName="negativeSpace" presStyleCnt="0"/>
      <dgm:spPr/>
    </dgm:pt>
    <dgm:pt modelId="{FF9FA337-B738-4F56-A154-9E27636A58E3}" type="pres">
      <dgm:prSet presAssocID="{DC3B26F2-8212-4C77-ADAC-4BC980EADADD}" presName="childText" presStyleLbl="conFgAcc1" presStyleIdx="0" presStyleCnt="4">
        <dgm:presLayoutVars>
          <dgm:bulletEnabled val="1"/>
        </dgm:presLayoutVars>
      </dgm:prSet>
      <dgm:spPr/>
    </dgm:pt>
    <dgm:pt modelId="{35717251-15D6-448A-AB75-461EF298834D}" type="pres">
      <dgm:prSet presAssocID="{ADF1BA61-7C1F-464C-B0E8-4D0571A3218A}" presName="spaceBetweenRectangles" presStyleCnt="0"/>
      <dgm:spPr/>
    </dgm:pt>
    <dgm:pt modelId="{F5D9325A-055B-4B59-BAAF-C1A3E7484D98}" type="pres">
      <dgm:prSet presAssocID="{2E6B702B-C879-49AB-AC90-B9A0C6E4BC1E}" presName="parentLin" presStyleCnt="0"/>
      <dgm:spPr/>
    </dgm:pt>
    <dgm:pt modelId="{473CBD53-4056-4DBC-B32A-0C27CE09E164}" type="pres">
      <dgm:prSet presAssocID="{2E6B702B-C879-49AB-AC90-B9A0C6E4BC1E}" presName="parentLeftMargin" presStyleLbl="node1" presStyleIdx="0" presStyleCnt="4"/>
      <dgm:spPr/>
    </dgm:pt>
    <dgm:pt modelId="{C902AD4A-B410-4D7D-9CEB-26E347942672}" type="pres">
      <dgm:prSet presAssocID="{2E6B702B-C879-49AB-AC90-B9A0C6E4BC1E}" presName="parentText" presStyleLbl="node1" presStyleIdx="1" presStyleCnt="4" custLinFactNeighborX="7143" custLinFactNeighborY="30022">
        <dgm:presLayoutVars>
          <dgm:chMax val="0"/>
          <dgm:bulletEnabled val="1"/>
        </dgm:presLayoutVars>
      </dgm:prSet>
      <dgm:spPr/>
    </dgm:pt>
    <dgm:pt modelId="{8AEB66C1-28D8-42B7-9901-4B6061DAD01D}" type="pres">
      <dgm:prSet presAssocID="{2E6B702B-C879-49AB-AC90-B9A0C6E4BC1E}" presName="negativeSpace" presStyleCnt="0"/>
      <dgm:spPr/>
    </dgm:pt>
    <dgm:pt modelId="{E4CB6BFB-694C-46FA-9CA5-192171BEFED9}" type="pres">
      <dgm:prSet presAssocID="{2E6B702B-C879-49AB-AC90-B9A0C6E4BC1E}" presName="childText" presStyleLbl="conFgAcc1" presStyleIdx="1" presStyleCnt="4">
        <dgm:presLayoutVars>
          <dgm:bulletEnabled val="1"/>
        </dgm:presLayoutVars>
      </dgm:prSet>
      <dgm:spPr/>
    </dgm:pt>
    <dgm:pt modelId="{0F4C85B2-9803-41E5-BD56-321DA1058B58}" type="pres">
      <dgm:prSet presAssocID="{C77B01A1-D12D-4BFA-9BCB-3D2ECDEC4536}" presName="spaceBetweenRectangles" presStyleCnt="0"/>
      <dgm:spPr/>
    </dgm:pt>
    <dgm:pt modelId="{A8BE57D9-10C6-43C7-8119-D69379DA139A}" type="pres">
      <dgm:prSet presAssocID="{BAD0F8F5-296F-4D8D-B938-EBE30FFE0191}" presName="parentLin" presStyleCnt="0"/>
      <dgm:spPr/>
    </dgm:pt>
    <dgm:pt modelId="{6BBD2F6F-00A4-44D3-ADC3-61FF5B7EC020}" type="pres">
      <dgm:prSet presAssocID="{BAD0F8F5-296F-4D8D-B938-EBE30FFE0191}" presName="parentLeftMargin" presStyleLbl="node1" presStyleIdx="1" presStyleCnt="4"/>
      <dgm:spPr/>
    </dgm:pt>
    <dgm:pt modelId="{C1E3513E-7139-47DC-B2B8-D70941C923B4}" type="pres">
      <dgm:prSet presAssocID="{BAD0F8F5-296F-4D8D-B938-EBE30FFE0191}" presName="parentText" presStyleLbl="node1" presStyleIdx="2" presStyleCnt="4" custLinFactNeighborX="4762" custLinFactNeighborY="3459">
        <dgm:presLayoutVars>
          <dgm:chMax val="0"/>
          <dgm:bulletEnabled val="1"/>
        </dgm:presLayoutVars>
      </dgm:prSet>
      <dgm:spPr/>
    </dgm:pt>
    <dgm:pt modelId="{910969E5-5889-490E-BFDA-09F57556CF67}" type="pres">
      <dgm:prSet presAssocID="{BAD0F8F5-296F-4D8D-B938-EBE30FFE0191}" presName="negativeSpace" presStyleCnt="0"/>
      <dgm:spPr/>
    </dgm:pt>
    <dgm:pt modelId="{F7E6E220-215A-486D-94C3-0E55F47D873C}" type="pres">
      <dgm:prSet presAssocID="{BAD0F8F5-296F-4D8D-B938-EBE30FFE0191}" presName="childText" presStyleLbl="conFgAcc1" presStyleIdx="2" presStyleCnt="4">
        <dgm:presLayoutVars>
          <dgm:bulletEnabled val="1"/>
        </dgm:presLayoutVars>
      </dgm:prSet>
      <dgm:spPr/>
    </dgm:pt>
    <dgm:pt modelId="{93BCD8C2-4A31-4252-879B-B6C63ABCE201}" type="pres">
      <dgm:prSet presAssocID="{36DD37DF-874C-4C7D-913E-DF52127D305F}" presName="spaceBetweenRectangles" presStyleCnt="0"/>
      <dgm:spPr/>
    </dgm:pt>
    <dgm:pt modelId="{2FAC1FF7-F063-4FB5-8389-618EFBB75430}" type="pres">
      <dgm:prSet presAssocID="{F2F34FD2-BB13-4ED5-B4AE-94E463084E1C}" presName="parentLin" presStyleCnt="0"/>
      <dgm:spPr/>
    </dgm:pt>
    <dgm:pt modelId="{7352335B-2596-4EB4-B811-62F59172F95E}" type="pres">
      <dgm:prSet presAssocID="{F2F34FD2-BB13-4ED5-B4AE-94E463084E1C}" presName="parentLeftMargin" presStyleLbl="node1" presStyleIdx="2" presStyleCnt="4"/>
      <dgm:spPr/>
    </dgm:pt>
    <dgm:pt modelId="{609ADAEA-02D0-4B5F-AD38-98ED8DC8C557}" type="pres">
      <dgm:prSet presAssocID="{F2F34FD2-BB13-4ED5-B4AE-94E463084E1C}" presName="parentText" presStyleLbl="node1" presStyleIdx="3" presStyleCnt="4" custLinFactNeighborX="38000" custLinFactNeighborY="-31058">
        <dgm:presLayoutVars>
          <dgm:chMax val="0"/>
          <dgm:bulletEnabled val="1"/>
        </dgm:presLayoutVars>
      </dgm:prSet>
      <dgm:spPr/>
    </dgm:pt>
    <dgm:pt modelId="{F053E229-5E73-4F7D-A472-47E239116A55}" type="pres">
      <dgm:prSet presAssocID="{F2F34FD2-BB13-4ED5-B4AE-94E463084E1C}" presName="negativeSpace" presStyleCnt="0"/>
      <dgm:spPr/>
    </dgm:pt>
    <dgm:pt modelId="{2D03445C-BB0F-4FB4-8052-F68E4A9E8728}" type="pres">
      <dgm:prSet presAssocID="{F2F34FD2-BB13-4ED5-B4AE-94E463084E1C}" presName="childText" presStyleLbl="conFgAcc1" presStyleIdx="3" presStyleCnt="4">
        <dgm:presLayoutVars>
          <dgm:bulletEnabled val="1"/>
        </dgm:presLayoutVars>
      </dgm:prSet>
      <dgm:spPr/>
    </dgm:pt>
  </dgm:ptLst>
  <dgm:cxnLst>
    <dgm:cxn modelId="{0CD65F5E-BD3C-4C86-BFE6-6D75BC0EE882}" type="presOf" srcId="{F2F34FD2-BB13-4ED5-B4AE-94E463084E1C}" destId="{609ADAEA-02D0-4B5F-AD38-98ED8DC8C557}" srcOrd="1" destOrd="0" presId="urn:microsoft.com/office/officeart/2005/8/layout/list1"/>
    <dgm:cxn modelId="{1F876462-D645-42F8-B92D-D3B25E9356DF}" type="presOf" srcId="{DC3B26F2-8212-4C77-ADAC-4BC980EADADD}" destId="{E8C5AAF2-3D81-4F23-82B5-49E8C8E29741}" srcOrd="0" destOrd="0" presId="urn:microsoft.com/office/officeart/2005/8/layout/list1"/>
    <dgm:cxn modelId="{E95C9843-7DD3-4C4E-8E92-F0F24284D94D}" srcId="{7CF837B2-563C-4CDB-B5CE-21EB61626670}" destId="{BAD0F8F5-296F-4D8D-B938-EBE30FFE0191}" srcOrd="2" destOrd="0" parTransId="{A8F5771F-735F-465C-93E4-EDDCECBC1E50}" sibTransId="{36DD37DF-874C-4C7D-913E-DF52127D305F}"/>
    <dgm:cxn modelId="{2EDEF26E-2534-44E4-8EB7-3589B6864779}" type="presOf" srcId="{BAD0F8F5-296F-4D8D-B938-EBE30FFE0191}" destId="{6BBD2F6F-00A4-44D3-ADC3-61FF5B7EC020}" srcOrd="0" destOrd="0" presId="urn:microsoft.com/office/officeart/2005/8/layout/list1"/>
    <dgm:cxn modelId="{73EBD472-93E7-4FCE-A660-9133C6A95274}" type="presOf" srcId="{F2F34FD2-BB13-4ED5-B4AE-94E463084E1C}" destId="{7352335B-2596-4EB4-B811-62F59172F95E}" srcOrd="0" destOrd="0" presId="urn:microsoft.com/office/officeart/2005/8/layout/list1"/>
    <dgm:cxn modelId="{2E684885-6FFA-4E77-9750-BA7F1EC8EB8A}" type="presOf" srcId="{BAD0F8F5-296F-4D8D-B938-EBE30FFE0191}" destId="{C1E3513E-7139-47DC-B2B8-D70941C923B4}" srcOrd="1" destOrd="0" presId="urn:microsoft.com/office/officeart/2005/8/layout/list1"/>
    <dgm:cxn modelId="{D4684993-A774-41DB-BD9F-3E7E2375F45C}" type="presOf" srcId="{2E6B702B-C879-49AB-AC90-B9A0C6E4BC1E}" destId="{473CBD53-4056-4DBC-B32A-0C27CE09E164}" srcOrd="0" destOrd="0" presId="urn:microsoft.com/office/officeart/2005/8/layout/list1"/>
    <dgm:cxn modelId="{E879E4AA-0B37-4713-9C91-338D9F7EEB39}" srcId="{7CF837B2-563C-4CDB-B5CE-21EB61626670}" destId="{2E6B702B-C879-49AB-AC90-B9A0C6E4BC1E}" srcOrd="1" destOrd="0" parTransId="{3484BBCA-AEE7-4FB6-997E-5CD8F1C28A92}" sibTransId="{C77B01A1-D12D-4BFA-9BCB-3D2ECDEC4536}"/>
    <dgm:cxn modelId="{A28AB6CD-10C0-4E54-A77E-264E3348FAAA}" type="presOf" srcId="{2E6B702B-C879-49AB-AC90-B9A0C6E4BC1E}" destId="{C902AD4A-B410-4D7D-9CEB-26E347942672}" srcOrd="1" destOrd="0" presId="urn:microsoft.com/office/officeart/2005/8/layout/list1"/>
    <dgm:cxn modelId="{9FD259D6-55E2-4C96-8F0C-B34E1E53B459}" type="presOf" srcId="{7CF837B2-563C-4CDB-B5CE-21EB61626670}" destId="{410FF322-5B06-4292-8397-C7E7124113E0}" srcOrd="0" destOrd="0" presId="urn:microsoft.com/office/officeart/2005/8/layout/list1"/>
    <dgm:cxn modelId="{3FB411DB-C2F1-42FA-8AF6-5E8B0A338297}" srcId="{7CF837B2-563C-4CDB-B5CE-21EB61626670}" destId="{DC3B26F2-8212-4C77-ADAC-4BC980EADADD}" srcOrd="0" destOrd="0" parTransId="{5839DDEC-1607-42A3-8976-F9FCD8057398}" sibTransId="{ADF1BA61-7C1F-464C-B0E8-4D0571A3218A}"/>
    <dgm:cxn modelId="{DCBB0ADD-0FC4-4E29-A6C8-82A1976C1444}" type="presOf" srcId="{DC3B26F2-8212-4C77-ADAC-4BC980EADADD}" destId="{CA01F382-4B0A-42C3-827F-5AE4A52C50C8}" srcOrd="1" destOrd="0" presId="urn:microsoft.com/office/officeart/2005/8/layout/list1"/>
    <dgm:cxn modelId="{7EDE60F0-55E1-4E70-9F18-54A51F5828CE}" srcId="{7CF837B2-563C-4CDB-B5CE-21EB61626670}" destId="{F2F34FD2-BB13-4ED5-B4AE-94E463084E1C}" srcOrd="3" destOrd="0" parTransId="{458134C5-4AFB-4F29-A1B5-9AA6606C510B}" sibTransId="{CCEF06A7-83BB-4E07-865D-D4C3F910D2A9}"/>
    <dgm:cxn modelId="{79AF7047-2DF5-4DF8-B844-35470F2E1567}" type="presParOf" srcId="{410FF322-5B06-4292-8397-C7E7124113E0}" destId="{4897147F-31C7-4612-A6BE-1CE25CFAB56F}" srcOrd="0" destOrd="0" presId="urn:microsoft.com/office/officeart/2005/8/layout/list1"/>
    <dgm:cxn modelId="{6DF2278D-660A-4D04-8047-0C8AB8572A09}" type="presParOf" srcId="{4897147F-31C7-4612-A6BE-1CE25CFAB56F}" destId="{E8C5AAF2-3D81-4F23-82B5-49E8C8E29741}" srcOrd="0" destOrd="0" presId="urn:microsoft.com/office/officeart/2005/8/layout/list1"/>
    <dgm:cxn modelId="{5C5D2FAB-65BC-43C5-8BD1-2E355EC34562}" type="presParOf" srcId="{4897147F-31C7-4612-A6BE-1CE25CFAB56F}" destId="{CA01F382-4B0A-42C3-827F-5AE4A52C50C8}" srcOrd="1" destOrd="0" presId="urn:microsoft.com/office/officeart/2005/8/layout/list1"/>
    <dgm:cxn modelId="{9BD19F63-53CD-4B3C-A2EE-943454A1B649}" type="presParOf" srcId="{410FF322-5B06-4292-8397-C7E7124113E0}" destId="{972C42AF-CB6A-4ECD-B44E-7EC2B12452C2}" srcOrd="1" destOrd="0" presId="urn:microsoft.com/office/officeart/2005/8/layout/list1"/>
    <dgm:cxn modelId="{B7B0CE4D-C793-45B9-92A5-E02FFB236BCD}" type="presParOf" srcId="{410FF322-5B06-4292-8397-C7E7124113E0}" destId="{FF9FA337-B738-4F56-A154-9E27636A58E3}" srcOrd="2" destOrd="0" presId="urn:microsoft.com/office/officeart/2005/8/layout/list1"/>
    <dgm:cxn modelId="{F9017D52-A93B-43EE-BDC5-FACDC117B034}" type="presParOf" srcId="{410FF322-5B06-4292-8397-C7E7124113E0}" destId="{35717251-15D6-448A-AB75-461EF298834D}" srcOrd="3" destOrd="0" presId="urn:microsoft.com/office/officeart/2005/8/layout/list1"/>
    <dgm:cxn modelId="{FEDD58FD-FF63-46DC-9A99-D3E8F1ADBCAA}" type="presParOf" srcId="{410FF322-5B06-4292-8397-C7E7124113E0}" destId="{F5D9325A-055B-4B59-BAAF-C1A3E7484D98}" srcOrd="4" destOrd="0" presId="urn:microsoft.com/office/officeart/2005/8/layout/list1"/>
    <dgm:cxn modelId="{67EDA052-D529-4F1A-816C-8260A0CBD695}" type="presParOf" srcId="{F5D9325A-055B-4B59-BAAF-C1A3E7484D98}" destId="{473CBD53-4056-4DBC-B32A-0C27CE09E164}" srcOrd="0" destOrd="0" presId="urn:microsoft.com/office/officeart/2005/8/layout/list1"/>
    <dgm:cxn modelId="{86836941-A49B-4016-8BEB-56158DC83491}" type="presParOf" srcId="{F5D9325A-055B-4B59-BAAF-C1A3E7484D98}" destId="{C902AD4A-B410-4D7D-9CEB-26E347942672}" srcOrd="1" destOrd="0" presId="urn:microsoft.com/office/officeart/2005/8/layout/list1"/>
    <dgm:cxn modelId="{E51B03AD-7B82-44B1-8F3A-458118EBFCFA}" type="presParOf" srcId="{410FF322-5B06-4292-8397-C7E7124113E0}" destId="{8AEB66C1-28D8-42B7-9901-4B6061DAD01D}" srcOrd="5" destOrd="0" presId="urn:microsoft.com/office/officeart/2005/8/layout/list1"/>
    <dgm:cxn modelId="{C70329B9-5E01-4FD2-AE4B-2F5953AE677B}" type="presParOf" srcId="{410FF322-5B06-4292-8397-C7E7124113E0}" destId="{E4CB6BFB-694C-46FA-9CA5-192171BEFED9}" srcOrd="6" destOrd="0" presId="urn:microsoft.com/office/officeart/2005/8/layout/list1"/>
    <dgm:cxn modelId="{BC04BA84-3912-40B8-AD46-E1C54DF7CD06}" type="presParOf" srcId="{410FF322-5B06-4292-8397-C7E7124113E0}" destId="{0F4C85B2-9803-41E5-BD56-321DA1058B58}" srcOrd="7" destOrd="0" presId="urn:microsoft.com/office/officeart/2005/8/layout/list1"/>
    <dgm:cxn modelId="{D73AD698-D80B-4779-A141-EE47A08FAB52}" type="presParOf" srcId="{410FF322-5B06-4292-8397-C7E7124113E0}" destId="{A8BE57D9-10C6-43C7-8119-D69379DA139A}" srcOrd="8" destOrd="0" presId="urn:microsoft.com/office/officeart/2005/8/layout/list1"/>
    <dgm:cxn modelId="{29C0A495-5AE3-4B81-B0F4-2BD1D3061D24}" type="presParOf" srcId="{A8BE57D9-10C6-43C7-8119-D69379DA139A}" destId="{6BBD2F6F-00A4-44D3-ADC3-61FF5B7EC020}" srcOrd="0" destOrd="0" presId="urn:microsoft.com/office/officeart/2005/8/layout/list1"/>
    <dgm:cxn modelId="{35C393E7-9D89-4D30-A1E7-6DF638DFB9B1}" type="presParOf" srcId="{A8BE57D9-10C6-43C7-8119-D69379DA139A}" destId="{C1E3513E-7139-47DC-B2B8-D70941C923B4}" srcOrd="1" destOrd="0" presId="urn:microsoft.com/office/officeart/2005/8/layout/list1"/>
    <dgm:cxn modelId="{8F06AA53-D652-4AE0-B2E2-2AFE89EE1B94}" type="presParOf" srcId="{410FF322-5B06-4292-8397-C7E7124113E0}" destId="{910969E5-5889-490E-BFDA-09F57556CF67}" srcOrd="9" destOrd="0" presId="urn:microsoft.com/office/officeart/2005/8/layout/list1"/>
    <dgm:cxn modelId="{D900F434-77E2-43C3-AECF-5475B86434CC}" type="presParOf" srcId="{410FF322-5B06-4292-8397-C7E7124113E0}" destId="{F7E6E220-215A-486D-94C3-0E55F47D873C}" srcOrd="10" destOrd="0" presId="urn:microsoft.com/office/officeart/2005/8/layout/list1"/>
    <dgm:cxn modelId="{2799A3CD-930B-4636-8978-58ED61722B68}" type="presParOf" srcId="{410FF322-5B06-4292-8397-C7E7124113E0}" destId="{93BCD8C2-4A31-4252-879B-B6C63ABCE201}" srcOrd="11" destOrd="0" presId="urn:microsoft.com/office/officeart/2005/8/layout/list1"/>
    <dgm:cxn modelId="{2D5F3520-590C-4F73-992A-12BCC23BC3FD}" type="presParOf" srcId="{410FF322-5B06-4292-8397-C7E7124113E0}" destId="{2FAC1FF7-F063-4FB5-8389-618EFBB75430}" srcOrd="12" destOrd="0" presId="urn:microsoft.com/office/officeart/2005/8/layout/list1"/>
    <dgm:cxn modelId="{ECCAB705-A9BB-449D-88DD-2C8BE5DE5FE4}" type="presParOf" srcId="{2FAC1FF7-F063-4FB5-8389-618EFBB75430}" destId="{7352335B-2596-4EB4-B811-62F59172F95E}" srcOrd="0" destOrd="0" presId="urn:microsoft.com/office/officeart/2005/8/layout/list1"/>
    <dgm:cxn modelId="{4A2DBB80-2D04-41BA-B539-C5992174D162}" type="presParOf" srcId="{2FAC1FF7-F063-4FB5-8389-618EFBB75430}" destId="{609ADAEA-02D0-4B5F-AD38-98ED8DC8C557}" srcOrd="1" destOrd="0" presId="urn:microsoft.com/office/officeart/2005/8/layout/list1"/>
    <dgm:cxn modelId="{09DA586E-FA24-4CF6-A1D7-77E31EAFE786}" type="presParOf" srcId="{410FF322-5B06-4292-8397-C7E7124113E0}" destId="{F053E229-5E73-4F7D-A472-47E239116A55}" srcOrd="13" destOrd="0" presId="urn:microsoft.com/office/officeart/2005/8/layout/list1"/>
    <dgm:cxn modelId="{51891FF1-4B2D-4635-8B2B-9FDA62F2C0FA}" type="presParOf" srcId="{410FF322-5B06-4292-8397-C7E7124113E0}" destId="{2D03445C-BB0F-4FB4-8052-F68E4A9E872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2BF4BC-3CC1-41D9-9BEE-056203F69D9F}" type="doc">
      <dgm:prSet loTypeId="urn:microsoft.com/office/officeart/2018/2/layout/IconCircleList" loCatId="icon" qsTypeId="urn:microsoft.com/office/officeart/2005/8/quickstyle/simple1" qsCatId="simple" csTypeId="urn:microsoft.com/office/officeart/2005/8/colors/accent5_2" csCatId="accent5" phldr="1"/>
      <dgm:spPr/>
      <dgm:t>
        <a:bodyPr/>
        <a:lstStyle/>
        <a:p>
          <a:endParaRPr lang="en-US"/>
        </a:p>
      </dgm:t>
    </dgm:pt>
    <dgm:pt modelId="{9DC67047-3EE1-4F92-8F3A-8521791AD2D9}">
      <dgm:prSet/>
      <dgm:spPr/>
      <dgm:t>
        <a:bodyPr/>
        <a:lstStyle/>
        <a:p>
          <a:pPr>
            <a:lnSpc>
              <a:spcPct val="100000"/>
            </a:lnSpc>
          </a:pPr>
          <a:r>
            <a:rPr lang="es-MX" b="1" dirty="0"/>
            <a:t>La Dirección de Recursos Humanos establecerá un lugar para que los interesados puedan inscribirse. </a:t>
          </a:r>
          <a:endParaRPr lang="en-US" dirty="0"/>
        </a:p>
      </dgm:t>
    </dgm:pt>
    <dgm:pt modelId="{3917C768-5569-4836-B78B-A8B98FBBBE88}" type="parTrans" cxnId="{673ECB22-6F49-4EB1-ABC2-269A9882461D}">
      <dgm:prSet/>
      <dgm:spPr/>
      <dgm:t>
        <a:bodyPr/>
        <a:lstStyle/>
        <a:p>
          <a:endParaRPr lang="en-US"/>
        </a:p>
      </dgm:t>
    </dgm:pt>
    <dgm:pt modelId="{4C16AD89-1C16-4BA9-816C-A54D669A9730}" type="sibTrans" cxnId="{673ECB22-6F49-4EB1-ABC2-269A9882461D}">
      <dgm:prSet/>
      <dgm:spPr/>
      <dgm:t>
        <a:bodyPr/>
        <a:lstStyle/>
        <a:p>
          <a:pPr>
            <a:lnSpc>
              <a:spcPct val="100000"/>
            </a:lnSpc>
          </a:pPr>
          <a:endParaRPr lang="en-US"/>
        </a:p>
      </dgm:t>
    </dgm:pt>
    <dgm:pt modelId="{6CD360CB-C52E-4190-8027-5A9B83503539}">
      <dgm:prSet/>
      <dgm:spPr/>
      <dgm:t>
        <a:bodyPr/>
        <a:lstStyle/>
        <a:p>
          <a:pPr>
            <a:lnSpc>
              <a:spcPct val="100000"/>
            </a:lnSpc>
          </a:pPr>
          <a:r>
            <a:rPr lang="es-MX" b="1" dirty="0"/>
            <a:t>Postulación (3 días): conforme a las fechas establecidas en el cronograma</a:t>
          </a:r>
          <a:endParaRPr lang="en-US" dirty="0"/>
        </a:p>
      </dgm:t>
    </dgm:pt>
    <dgm:pt modelId="{F0F18ECD-819E-454B-8D9F-4A2912E6C7D9}" type="parTrans" cxnId="{A7A426B6-B51D-464F-83FD-3BE3537EA12D}">
      <dgm:prSet/>
      <dgm:spPr/>
      <dgm:t>
        <a:bodyPr/>
        <a:lstStyle/>
        <a:p>
          <a:endParaRPr lang="en-US"/>
        </a:p>
      </dgm:t>
    </dgm:pt>
    <dgm:pt modelId="{248D3D95-9271-4A96-9FBA-8EE0CD25ECBB}" type="sibTrans" cxnId="{A7A426B6-B51D-464F-83FD-3BE3537EA12D}">
      <dgm:prSet/>
      <dgm:spPr/>
      <dgm:t>
        <a:bodyPr/>
        <a:lstStyle/>
        <a:p>
          <a:pPr>
            <a:lnSpc>
              <a:spcPct val="100000"/>
            </a:lnSpc>
          </a:pPr>
          <a:endParaRPr lang="en-US"/>
        </a:p>
      </dgm:t>
    </dgm:pt>
    <dgm:pt modelId="{2152A15F-5C60-4EFB-86A6-E18169038090}">
      <dgm:prSet/>
      <dgm:spPr/>
      <dgm:t>
        <a:bodyPr/>
        <a:lstStyle/>
        <a:p>
          <a:pPr>
            <a:lnSpc>
              <a:spcPct val="100000"/>
            </a:lnSpc>
          </a:pPr>
          <a:r>
            <a:rPr lang="es-MX"/>
            <a:t>Completa formulario DIGEIG- 006 (inscripción de candidatura) </a:t>
          </a:r>
          <a:endParaRPr lang="en-US"/>
        </a:p>
      </dgm:t>
    </dgm:pt>
    <dgm:pt modelId="{3B078355-A78B-4835-8C7E-F5A86994BE08}" type="parTrans" cxnId="{A555BC60-1C2B-4AA9-B266-873102D519B7}">
      <dgm:prSet/>
      <dgm:spPr/>
      <dgm:t>
        <a:bodyPr/>
        <a:lstStyle/>
        <a:p>
          <a:endParaRPr lang="en-US"/>
        </a:p>
      </dgm:t>
    </dgm:pt>
    <dgm:pt modelId="{06C97F68-9AA3-4A7C-A0FD-C9F3E2B6B4D8}" type="sibTrans" cxnId="{A555BC60-1C2B-4AA9-B266-873102D519B7}">
      <dgm:prSet/>
      <dgm:spPr/>
      <dgm:t>
        <a:bodyPr/>
        <a:lstStyle/>
        <a:p>
          <a:pPr>
            <a:lnSpc>
              <a:spcPct val="100000"/>
            </a:lnSpc>
          </a:pPr>
          <a:endParaRPr lang="en-US"/>
        </a:p>
      </dgm:t>
    </dgm:pt>
    <dgm:pt modelId="{D941BA5D-9BE4-4174-BFA9-716FB1A59604}">
      <dgm:prSet/>
      <dgm:spPr/>
      <dgm:t>
        <a:bodyPr/>
        <a:lstStyle/>
        <a:p>
          <a:pPr>
            <a:lnSpc>
              <a:spcPct val="100000"/>
            </a:lnSpc>
          </a:pPr>
          <a:r>
            <a:rPr lang="en-US" dirty="0"/>
            <a:t>Presenta </a:t>
          </a:r>
          <a:r>
            <a:rPr lang="en-US" dirty="0" err="1"/>
            <a:t>propuestas</a:t>
          </a:r>
          <a:r>
            <a:rPr lang="en-US" dirty="0"/>
            <a:t> </a:t>
          </a:r>
          <a:r>
            <a:rPr lang="en-US" dirty="0" err="1"/>
            <a:t>en</a:t>
          </a:r>
          <a:r>
            <a:rPr lang="en-US" dirty="0"/>
            <a:t> </a:t>
          </a:r>
          <a:r>
            <a:rPr lang="en-US" dirty="0" err="1"/>
            <a:t>valores</a:t>
          </a:r>
          <a:endParaRPr lang="en-US" dirty="0"/>
        </a:p>
      </dgm:t>
    </dgm:pt>
    <dgm:pt modelId="{848E0552-94FA-4179-8668-030C3E5D8B80}" type="parTrans" cxnId="{E3DBB796-0B02-47D5-8528-FCE5B4E55E52}">
      <dgm:prSet/>
      <dgm:spPr/>
      <dgm:t>
        <a:bodyPr/>
        <a:lstStyle/>
        <a:p>
          <a:endParaRPr lang="en-US"/>
        </a:p>
      </dgm:t>
    </dgm:pt>
    <dgm:pt modelId="{862483D6-D8A4-4533-9CF3-0AAB4802BFC3}" type="sibTrans" cxnId="{E3DBB796-0B02-47D5-8528-FCE5B4E55E52}">
      <dgm:prSet/>
      <dgm:spPr/>
      <dgm:t>
        <a:bodyPr/>
        <a:lstStyle/>
        <a:p>
          <a:pPr>
            <a:lnSpc>
              <a:spcPct val="100000"/>
            </a:lnSpc>
          </a:pPr>
          <a:endParaRPr lang="en-US"/>
        </a:p>
      </dgm:t>
    </dgm:pt>
    <dgm:pt modelId="{C2F1973B-2080-4F0B-AA2A-3CF432949E5C}">
      <dgm:prSet/>
      <dgm:spPr/>
      <dgm:t>
        <a:bodyPr/>
        <a:lstStyle/>
        <a:p>
          <a:pPr>
            <a:lnSpc>
              <a:spcPct val="100000"/>
            </a:lnSpc>
          </a:pPr>
          <a:r>
            <a:rPr lang="en-US" dirty="0" err="1"/>
            <a:t>Escoger</a:t>
          </a:r>
          <a:r>
            <a:rPr lang="en-US" dirty="0"/>
            <a:t> </a:t>
          </a:r>
          <a:r>
            <a:rPr lang="en-US" dirty="0" err="1"/>
            <a:t>el</a:t>
          </a:r>
          <a:r>
            <a:rPr lang="en-US" dirty="0"/>
            <a:t> valor a pustular  </a:t>
          </a:r>
        </a:p>
      </dgm:t>
    </dgm:pt>
    <dgm:pt modelId="{D6B68F4D-4E1D-436A-9975-E364454E6B31}" type="parTrans" cxnId="{0419DA59-FBA2-4EE0-8DB9-621EEC5D2862}">
      <dgm:prSet/>
      <dgm:spPr/>
      <dgm:t>
        <a:bodyPr/>
        <a:lstStyle/>
        <a:p>
          <a:endParaRPr lang="en-US"/>
        </a:p>
      </dgm:t>
    </dgm:pt>
    <dgm:pt modelId="{B7FC2327-CF2D-4951-B466-7E4CE2D4330F}" type="sibTrans" cxnId="{0419DA59-FBA2-4EE0-8DB9-621EEC5D2862}">
      <dgm:prSet/>
      <dgm:spPr/>
      <dgm:t>
        <a:bodyPr/>
        <a:lstStyle/>
        <a:p>
          <a:endParaRPr lang="en-US"/>
        </a:p>
      </dgm:t>
    </dgm:pt>
    <dgm:pt modelId="{06D0FB30-A7FF-4306-A360-E7DE46BF588E}" type="pres">
      <dgm:prSet presAssocID="{A62BF4BC-3CC1-41D9-9BEE-056203F69D9F}" presName="root" presStyleCnt="0">
        <dgm:presLayoutVars>
          <dgm:dir/>
          <dgm:resizeHandles val="exact"/>
        </dgm:presLayoutVars>
      </dgm:prSet>
      <dgm:spPr/>
    </dgm:pt>
    <dgm:pt modelId="{227AFAB6-F72B-48CB-A4F0-6968A0A68EBC}" type="pres">
      <dgm:prSet presAssocID="{A62BF4BC-3CC1-41D9-9BEE-056203F69D9F}" presName="container" presStyleCnt="0">
        <dgm:presLayoutVars>
          <dgm:dir/>
          <dgm:resizeHandles val="exact"/>
        </dgm:presLayoutVars>
      </dgm:prSet>
      <dgm:spPr/>
    </dgm:pt>
    <dgm:pt modelId="{DF288C27-0E08-4B2A-8491-0880A3885580}" type="pres">
      <dgm:prSet presAssocID="{9DC67047-3EE1-4F92-8F3A-8521791AD2D9}" presName="compNode" presStyleCnt="0"/>
      <dgm:spPr/>
    </dgm:pt>
    <dgm:pt modelId="{40E5797D-BCB4-4AD5-9E60-DDB911BE0E7E}" type="pres">
      <dgm:prSet presAssocID="{9DC67047-3EE1-4F92-8F3A-8521791AD2D9}" presName="iconBgRect" presStyleLbl="bgShp" presStyleIdx="0" presStyleCnt="5"/>
      <dgm:spPr/>
    </dgm:pt>
    <dgm:pt modelId="{37C6ACE9-F5D0-447A-A7BB-6052897D5814}" type="pres">
      <dgm:prSet presAssocID="{9DC67047-3EE1-4F92-8F3A-8521791AD2D9}"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Usuarios"/>
        </a:ext>
      </dgm:extLst>
    </dgm:pt>
    <dgm:pt modelId="{83FD1C97-3F7C-4237-895D-07B8D3EDBEBB}" type="pres">
      <dgm:prSet presAssocID="{9DC67047-3EE1-4F92-8F3A-8521791AD2D9}" presName="spaceRect" presStyleCnt="0"/>
      <dgm:spPr/>
    </dgm:pt>
    <dgm:pt modelId="{07126B6B-2B0F-4E2F-AAF9-3EF920193A12}" type="pres">
      <dgm:prSet presAssocID="{9DC67047-3EE1-4F92-8F3A-8521791AD2D9}" presName="textRect" presStyleLbl="revTx" presStyleIdx="0" presStyleCnt="5">
        <dgm:presLayoutVars>
          <dgm:chMax val="1"/>
          <dgm:chPref val="1"/>
        </dgm:presLayoutVars>
      </dgm:prSet>
      <dgm:spPr/>
    </dgm:pt>
    <dgm:pt modelId="{20CB6BB3-9234-4B16-BA17-090B6E8A9C7E}" type="pres">
      <dgm:prSet presAssocID="{4C16AD89-1C16-4BA9-816C-A54D669A9730}" presName="sibTrans" presStyleLbl="sibTrans2D1" presStyleIdx="0" presStyleCnt="0"/>
      <dgm:spPr/>
    </dgm:pt>
    <dgm:pt modelId="{3889BAA5-404D-47EA-89B1-C4DC28D28F38}" type="pres">
      <dgm:prSet presAssocID="{6CD360CB-C52E-4190-8027-5A9B83503539}" presName="compNode" presStyleCnt="0"/>
      <dgm:spPr/>
    </dgm:pt>
    <dgm:pt modelId="{29D545B5-8A4A-4ECF-A643-71107F364E03}" type="pres">
      <dgm:prSet presAssocID="{6CD360CB-C52E-4190-8027-5A9B83503539}" presName="iconBgRect" presStyleLbl="bgShp" presStyleIdx="1" presStyleCnt="5"/>
      <dgm:spPr/>
    </dgm:pt>
    <dgm:pt modelId="{16EC4C17-23F1-442E-B4B3-F535E65DE0F1}" type="pres">
      <dgm:prSet presAssocID="{6CD360CB-C52E-4190-8027-5A9B83503539}"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ip Calendar"/>
        </a:ext>
      </dgm:extLst>
    </dgm:pt>
    <dgm:pt modelId="{CFF767D6-6882-4A87-970D-EF758DDD7ED2}" type="pres">
      <dgm:prSet presAssocID="{6CD360CB-C52E-4190-8027-5A9B83503539}" presName="spaceRect" presStyleCnt="0"/>
      <dgm:spPr/>
    </dgm:pt>
    <dgm:pt modelId="{2B02DA00-3C6C-4575-8F06-C11892E98A66}" type="pres">
      <dgm:prSet presAssocID="{6CD360CB-C52E-4190-8027-5A9B83503539}" presName="textRect" presStyleLbl="revTx" presStyleIdx="1" presStyleCnt="5">
        <dgm:presLayoutVars>
          <dgm:chMax val="1"/>
          <dgm:chPref val="1"/>
        </dgm:presLayoutVars>
      </dgm:prSet>
      <dgm:spPr/>
    </dgm:pt>
    <dgm:pt modelId="{1D834B60-69B2-4864-B18D-6933F31F45A4}" type="pres">
      <dgm:prSet presAssocID="{248D3D95-9271-4A96-9FBA-8EE0CD25ECBB}" presName="sibTrans" presStyleLbl="sibTrans2D1" presStyleIdx="0" presStyleCnt="0"/>
      <dgm:spPr/>
    </dgm:pt>
    <dgm:pt modelId="{A04EB7F8-018D-4165-B2D5-6960C33F214D}" type="pres">
      <dgm:prSet presAssocID="{2152A15F-5C60-4EFB-86A6-E18169038090}" presName="compNode" presStyleCnt="0"/>
      <dgm:spPr/>
    </dgm:pt>
    <dgm:pt modelId="{069FE470-10A8-40B7-9F8B-A9BBDF6C3521}" type="pres">
      <dgm:prSet presAssocID="{2152A15F-5C60-4EFB-86A6-E18169038090}" presName="iconBgRect" presStyleLbl="bgShp" presStyleIdx="2" presStyleCnt="5"/>
      <dgm:spPr/>
    </dgm:pt>
    <dgm:pt modelId="{9532847A-7211-49DD-BC2B-6ED9A17CCA5D}" type="pres">
      <dgm:prSet presAssocID="{2152A15F-5C60-4EFB-86A6-E18169038090}"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a:ext>
      </dgm:extLst>
    </dgm:pt>
    <dgm:pt modelId="{FE702668-8444-497F-8D86-EDD73CD28636}" type="pres">
      <dgm:prSet presAssocID="{2152A15F-5C60-4EFB-86A6-E18169038090}" presName="spaceRect" presStyleCnt="0"/>
      <dgm:spPr/>
    </dgm:pt>
    <dgm:pt modelId="{BE192EDD-2DD8-4C59-B983-3A8A6AB2DE58}" type="pres">
      <dgm:prSet presAssocID="{2152A15F-5C60-4EFB-86A6-E18169038090}" presName="textRect" presStyleLbl="revTx" presStyleIdx="2" presStyleCnt="5">
        <dgm:presLayoutVars>
          <dgm:chMax val="1"/>
          <dgm:chPref val="1"/>
        </dgm:presLayoutVars>
      </dgm:prSet>
      <dgm:spPr/>
    </dgm:pt>
    <dgm:pt modelId="{FF298F53-2027-4E51-B6C1-11D810A92A2C}" type="pres">
      <dgm:prSet presAssocID="{06C97F68-9AA3-4A7C-A0FD-C9F3E2B6B4D8}" presName="sibTrans" presStyleLbl="sibTrans2D1" presStyleIdx="0" presStyleCnt="0"/>
      <dgm:spPr/>
    </dgm:pt>
    <dgm:pt modelId="{D03EBB10-D0AE-4315-B8E8-D5440CDDB93E}" type="pres">
      <dgm:prSet presAssocID="{D941BA5D-9BE4-4174-BFA9-716FB1A59604}" presName="compNode" presStyleCnt="0"/>
      <dgm:spPr/>
    </dgm:pt>
    <dgm:pt modelId="{5E54475A-FBDB-40FD-9E51-7E31F155D53A}" type="pres">
      <dgm:prSet presAssocID="{D941BA5D-9BE4-4174-BFA9-716FB1A59604}" presName="iconBgRect" presStyleLbl="bgShp" presStyleIdx="3" presStyleCnt="5"/>
      <dgm:spPr/>
    </dgm:pt>
    <dgm:pt modelId="{11C1ADA0-3350-484C-B9D5-975B4CAD4DDF}" type="pres">
      <dgm:prSet presAssocID="{D941BA5D-9BE4-4174-BFA9-716FB1A59604}"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A8102E25-7E82-46B9-9337-87B7D7A9C903}" type="pres">
      <dgm:prSet presAssocID="{D941BA5D-9BE4-4174-BFA9-716FB1A59604}" presName="spaceRect" presStyleCnt="0"/>
      <dgm:spPr/>
    </dgm:pt>
    <dgm:pt modelId="{71B73B36-45D9-4628-9E16-D771588CA923}" type="pres">
      <dgm:prSet presAssocID="{D941BA5D-9BE4-4174-BFA9-716FB1A59604}" presName="textRect" presStyleLbl="revTx" presStyleIdx="3" presStyleCnt="5">
        <dgm:presLayoutVars>
          <dgm:chMax val="1"/>
          <dgm:chPref val="1"/>
        </dgm:presLayoutVars>
      </dgm:prSet>
      <dgm:spPr/>
    </dgm:pt>
    <dgm:pt modelId="{0146446F-E176-4948-A5E4-2CD5DDBA5ED9}" type="pres">
      <dgm:prSet presAssocID="{862483D6-D8A4-4533-9CF3-0AAB4802BFC3}" presName="sibTrans" presStyleLbl="sibTrans2D1" presStyleIdx="0" presStyleCnt="0"/>
      <dgm:spPr/>
    </dgm:pt>
    <dgm:pt modelId="{83AEBFFB-9995-4D27-B8A1-67CD3DD40BD7}" type="pres">
      <dgm:prSet presAssocID="{C2F1973B-2080-4F0B-AA2A-3CF432949E5C}" presName="compNode" presStyleCnt="0"/>
      <dgm:spPr/>
    </dgm:pt>
    <dgm:pt modelId="{192D279A-A769-4334-ADA3-BBAEB558000C}" type="pres">
      <dgm:prSet presAssocID="{C2F1973B-2080-4F0B-AA2A-3CF432949E5C}" presName="iconBgRect" presStyleLbl="bgShp" presStyleIdx="4" presStyleCnt="5"/>
      <dgm:spPr/>
    </dgm:pt>
    <dgm:pt modelId="{BDBF170C-3990-41BF-BDC8-75EB39C849FC}" type="pres">
      <dgm:prSet presAssocID="{C2F1973B-2080-4F0B-AA2A-3CF432949E5C}"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rofesor"/>
        </a:ext>
      </dgm:extLst>
    </dgm:pt>
    <dgm:pt modelId="{9FA798FA-24B4-4228-BC8D-BE6951B1F753}" type="pres">
      <dgm:prSet presAssocID="{C2F1973B-2080-4F0B-AA2A-3CF432949E5C}" presName="spaceRect" presStyleCnt="0"/>
      <dgm:spPr/>
    </dgm:pt>
    <dgm:pt modelId="{38D5549E-97D0-4301-B1AF-493E1800B6B6}" type="pres">
      <dgm:prSet presAssocID="{C2F1973B-2080-4F0B-AA2A-3CF432949E5C}" presName="textRect" presStyleLbl="revTx" presStyleIdx="4" presStyleCnt="5">
        <dgm:presLayoutVars>
          <dgm:chMax val="1"/>
          <dgm:chPref val="1"/>
        </dgm:presLayoutVars>
      </dgm:prSet>
      <dgm:spPr/>
    </dgm:pt>
  </dgm:ptLst>
  <dgm:cxnLst>
    <dgm:cxn modelId="{E6576A0D-DBC9-4B34-B64C-EDBAC5C51F88}" type="presOf" srcId="{6CD360CB-C52E-4190-8027-5A9B83503539}" destId="{2B02DA00-3C6C-4575-8F06-C11892E98A66}" srcOrd="0" destOrd="0" presId="urn:microsoft.com/office/officeart/2018/2/layout/IconCircleList"/>
    <dgm:cxn modelId="{673ECB22-6F49-4EB1-ABC2-269A9882461D}" srcId="{A62BF4BC-3CC1-41D9-9BEE-056203F69D9F}" destId="{9DC67047-3EE1-4F92-8F3A-8521791AD2D9}" srcOrd="0" destOrd="0" parTransId="{3917C768-5569-4836-B78B-A8B98FBBBE88}" sibTransId="{4C16AD89-1C16-4BA9-816C-A54D669A9730}"/>
    <dgm:cxn modelId="{A555BC60-1C2B-4AA9-B266-873102D519B7}" srcId="{A62BF4BC-3CC1-41D9-9BEE-056203F69D9F}" destId="{2152A15F-5C60-4EFB-86A6-E18169038090}" srcOrd="2" destOrd="0" parTransId="{3B078355-A78B-4835-8C7E-F5A86994BE08}" sibTransId="{06C97F68-9AA3-4A7C-A0FD-C9F3E2B6B4D8}"/>
    <dgm:cxn modelId="{AFE6784F-D835-4BE0-B42E-4A29CCFF171B}" type="presOf" srcId="{2152A15F-5C60-4EFB-86A6-E18169038090}" destId="{BE192EDD-2DD8-4C59-B983-3A8A6AB2DE58}" srcOrd="0" destOrd="0" presId="urn:microsoft.com/office/officeart/2018/2/layout/IconCircleList"/>
    <dgm:cxn modelId="{AEE9BB71-63B0-40F0-A916-6D139FCC25D7}" type="presOf" srcId="{A62BF4BC-3CC1-41D9-9BEE-056203F69D9F}" destId="{06D0FB30-A7FF-4306-A360-E7DE46BF588E}" srcOrd="0" destOrd="0" presId="urn:microsoft.com/office/officeart/2018/2/layout/IconCircleList"/>
    <dgm:cxn modelId="{0419DA59-FBA2-4EE0-8DB9-621EEC5D2862}" srcId="{A62BF4BC-3CC1-41D9-9BEE-056203F69D9F}" destId="{C2F1973B-2080-4F0B-AA2A-3CF432949E5C}" srcOrd="4" destOrd="0" parTransId="{D6B68F4D-4E1D-436A-9975-E364454E6B31}" sibTransId="{B7FC2327-CF2D-4951-B466-7E4CE2D4330F}"/>
    <dgm:cxn modelId="{F4BA577C-EFCA-4F74-B9B3-0F78A90DE304}" type="presOf" srcId="{06C97F68-9AA3-4A7C-A0FD-C9F3E2B6B4D8}" destId="{FF298F53-2027-4E51-B6C1-11D810A92A2C}" srcOrd="0" destOrd="0" presId="urn:microsoft.com/office/officeart/2018/2/layout/IconCircleList"/>
    <dgm:cxn modelId="{E3DBB796-0B02-47D5-8528-FCE5B4E55E52}" srcId="{A62BF4BC-3CC1-41D9-9BEE-056203F69D9F}" destId="{D941BA5D-9BE4-4174-BFA9-716FB1A59604}" srcOrd="3" destOrd="0" parTransId="{848E0552-94FA-4179-8668-030C3E5D8B80}" sibTransId="{862483D6-D8A4-4533-9CF3-0AAB4802BFC3}"/>
    <dgm:cxn modelId="{B2118A9A-0B9A-47D6-AB66-84CD1BFF5DD8}" type="presOf" srcId="{9DC67047-3EE1-4F92-8F3A-8521791AD2D9}" destId="{07126B6B-2B0F-4E2F-AAF9-3EF920193A12}" srcOrd="0" destOrd="0" presId="urn:microsoft.com/office/officeart/2018/2/layout/IconCircleList"/>
    <dgm:cxn modelId="{4624D3B4-DC21-4FAF-9652-563DD918E4A1}" type="presOf" srcId="{862483D6-D8A4-4533-9CF3-0AAB4802BFC3}" destId="{0146446F-E176-4948-A5E4-2CD5DDBA5ED9}" srcOrd="0" destOrd="0" presId="urn:microsoft.com/office/officeart/2018/2/layout/IconCircleList"/>
    <dgm:cxn modelId="{A7A426B6-B51D-464F-83FD-3BE3537EA12D}" srcId="{A62BF4BC-3CC1-41D9-9BEE-056203F69D9F}" destId="{6CD360CB-C52E-4190-8027-5A9B83503539}" srcOrd="1" destOrd="0" parTransId="{F0F18ECD-819E-454B-8D9F-4A2912E6C7D9}" sibTransId="{248D3D95-9271-4A96-9FBA-8EE0CD25ECBB}"/>
    <dgm:cxn modelId="{FBA39AC9-6CD0-42A6-A0FF-5A9D40C5B7BD}" type="presOf" srcId="{4C16AD89-1C16-4BA9-816C-A54D669A9730}" destId="{20CB6BB3-9234-4B16-BA17-090B6E8A9C7E}" srcOrd="0" destOrd="0" presId="urn:microsoft.com/office/officeart/2018/2/layout/IconCircleList"/>
    <dgm:cxn modelId="{F294CBD6-2936-4AC1-BE02-1DD5C5B5797C}" type="presOf" srcId="{C2F1973B-2080-4F0B-AA2A-3CF432949E5C}" destId="{38D5549E-97D0-4301-B1AF-493E1800B6B6}" srcOrd="0" destOrd="0" presId="urn:microsoft.com/office/officeart/2018/2/layout/IconCircleList"/>
    <dgm:cxn modelId="{EB80B5EE-E97C-4CE7-89FC-791C97588434}" type="presOf" srcId="{248D3D95-9271-4A96-9FBA-8EE0CD25ECBB}" destId="{1D834B60-69B2-4864-B18D-6933F31F45A4}" srcOrd="0" destOrd="0" presId="urn:microsoft.com/office/officeart/2018/2/layout/IconCircleList"/>
    <dgm:cxn modelId="{F99A34F0-7C7C-4DF8-9EE1-A3F35887621D}" type="presOf" srcId="{D941BA5D-9BE4-4174-BFA9-716FB1A59604}" destId="{71B73B36-45D9-4628-9E16-D771588CA923}" srcOrd="0" destOrd="0" presId="urn:microsoft.com/office/officeart/2018/2/layout/IconCircleList"/>
    <dgm:cxn modelId="{EAE1F71F-30ED-46EE-A79D-F60246D4112A}" type="presParOf" srcId="{06D0FB30-A7FF-4306-A360-E7DE46BF588E}" destId="{227AFAB6-F72B-48CB-A4F0-6968A0A68EBC}" srcOrd="0" destOrd="0" presId="urn:microsoft.com/office/officeart/2018/2/layout/IconCircleList"/>
    <dgm:cxn modelId="{302BA9F4-AA15-44EE-9B6D-91E982FF302A}" type="presParOf" srcId="{227AFAB6-F72B-48CB-A4F0-6968A0A68EBC}" destId="{DF288C27-0E08-4B2A-8491-0880A3885580}" srcOrd="0" destOrd="0" presId="urn:microsoft.com/office/officeart/2018/2/layout/IconCircleList"/>
    <dgm:cxn modelId="{677189EB-AC70-47FE-ACA6-178BF07BB473}" type="presParOf" srcId="{DF288C27-0E08-4B2A-8491-0880A3885580}" destId="{40E5797D-BCB4-4AD5-9E60-DDB911BE0E7E}" srcOrd="0" destOrd="0" presId="urn:microsoft.com/office/officeart/2018/2/layout/IconCircleList"/>
    <dgm:cxn modelId="{E8B97FB0-FAC8-43BD-820F-F0AACF5CBEFF}" type="presParOf" srcId="{DF288C27-0E08-4B2A-8491-0880A3885580}" destId="{37C6ACE9-F5D0-447A-A7BB-6052897D5814}" srcOrd="1" destOrd="0" presId="urn:microsoft.com/office/officeart/2018/2/layout/IconCircleList"/>
    <dgm:cxn modelId="{CFE412F6-B135-4FA0-B6E8-20CC7537832A}" type="presParOf" srcId="{DF288C27-0E08-4B2A-8491-0880A3885580}" destId="{83FD1C97-3F7C-4237-895D-07B8D3EDBEBB}" srcOrd="2" destOrd="0" presId="urn:microsoft.com/office/officeart/2018/2/layout/IconCircleList"/>
    <dgm:cxn modelId="{7E40EF10-FC15-4023-9A2B-295CC3CE7BAE}" type="presParOf" srcId="{DF288C27-0E08-4B2A-8491-0880A3885580}" destId="{07126B6B-2B0F-4E2F-AAF9-3EF920193A12}" srcOrd="3" destOrd="0" presId="urn:microsoft.com/office/officeart/2018/2/layout/IconCircleList"/>
    <dgm:cxn modelId="{8D5C51BD-AC1D-4800-9051-7595045B4F29}" type="presParOf" srcId="{227AFAB6-F72B-48CB-A4F0-6968A0A68EBC}" destId="{20CB6BB3-9234-4B16-BA17-090B6E8A9C7E}" srcOrd="1" destOrd="0" presId="urn:microsoft.com/office/officeart/2018/2/layout/IconCircleList"/>
    <dgm:cxn modelId="{E76E6BBE-6486-4AB4-BAE3-42A325CCEBAB}" type="presParOf" srcId="{227AFAB6-F72B-48CB-A4F0-6968A0A68EBC}" destId="{3889BAA5-404D-47EA-89B1-C4DC28D28F38}" srcOrd="2" destOrd="0" presId="urn:microsoft.com/office/officeart/2018/2/layout/IconCircleList"/>
    <dgm:cxn modelId="{FE54B67F-2044-433F-B0A5-1E98642131B2}" type="presParOf" srcId="{3889BAA5-404D-47EA-89B1-C4DC28D28F38}" destId="{29D545B5-8A4A-4ECF-A643-71107F364E03}" srcOrd="0" destOrd="0" presId="urn:microsoft.com/office/officeart/2018/2/layout/IconCircleList"/>
    <dgm:cxn modelId="{2D836F1B-7C1E-4DFD-8AE4-80315BA44C47}" type="presParOf" srcId="{3889BAA5-404D-47EA-89B1-C4DC28D28F38}" destId="{16EC4C17-23F1-442E-B4B3-F535E65DE0F1}" srcOrd="1" destOrd="0" presId="urn:microsoft.com/office/officeart/2018/2/layout/IconCircleList"/>
    <dgm:cxn modelId="{BCE5A88C-5712-46AD-9357-D96C30224918}" type="presParOf" srcId="{3889BAA5-404D-47EA-89B1-C4DC28D28F38}" destId="{CFF767D6-6882-4A87-970D-EF758DDD7ED2}" srcOrd="2" destOrd="0" presId="urn:microsoft.com/office/officeart/2018/2/layout/IconCircleList"/>
    <dgm:cxn modelId="{74311587-0D63-4959-9110-E48F5ABAB972}" type="presParOf" srcId="{3889BAA5-404D-47EA-89B1-C4DC28D28F38}" destId="{2B02DA00-3C6C-4575-8F06-C11892E98A66}" srcOrd="3" destOrd="0" presId="urn:microsoft.com/office/officeart/2018/2/layout/IconCircleList"/>
    <dgm:cxn modelId="{FB54BEF0-2354-4D9F-8B47-A95D977E28A3}" type="presParOf" srcId="{227AFAB6-F72B-48CB-A4F0-6968A0A68EBC}" destId="{1D834B60-69B2-4864-B18D-6933F31F45A4}" srcOrd="3" destOrd="0" presId="urn:microsoft.com/office/officeart/2018/2/layout/IconCircleList"/>
    <dgm:cxn modelId="{23C3CF4B-C05B-4B42-A90E-4B84C459CB8C}" type="presParOf" srcId="{227AFAB6-F72B-48CB-A4F0-6968A0A68EBC}" destId="{A04EB7F8-018D-4165-B2D5-6960C33F214D}" srcOrd="4" destOrd="0" presId="urn:microsoft.com/office/officeart/2018/2/layout/IconCircleList"/>
    <dgm:cxn modelId="{80916477-1262-461D-B972-C447F09B640A}" type="presParOf" srcId="{A04EB7F8-018D-4165-B2D5-6960C33F214D}" destId="{069FE470-10A8-40B7-9F8B-A9BBDF6C3521}" srcOrd="0" destOrd="0" presId="urn:microsoft.com/office/officeart/2018/2/layout/IconCircleList"/>
    <dgm:cxn modelId="{CFF416AA-2022-4CCD-A1E8-640C19CEACA8}" type="presParOf" srcId="{A04EB7F8-018D-4165-B2D5-6960C33F214D}" destId="{9532847A-7211-49DD-BC2B-6ED9A17CCA5D}" srcOrd="1" destOrd="0" presId="urn:microsoft.com/office/officeart/2018/2/layout/IconCircleList"/>
    <dgm:cxn modelId="{E0F6C31A-81F3-4595-8670-3B6F80CBA5C4}" type="presParOf" srcId="{A04EB7F8-018D-4165-B2D5-6960C33F214D}" destId="{FE702668-8444-497F-8D86-EDD73CD28636}" srcOrd="2" destOrd="0" presId="urn:microsoft.com/office/officeart/2018/2/layout/IconCircleList"/>
    <dgm:cxn modelId="{9C20936E-5E79-44FD-BCA1-1F91441A242C}" type="presParOf" srcId="{A04EB7F8-018D-4165-B2D5-6960C33F214D}" destId="{BE192EDD-2DD8-4C59-B983-3A8A6AB2DE58}" srcOrd="3" destOrd="0" presId="urn:microsoft.com/office/officeart/2018/2/layout/IconCircleList"/>
    <dgm:cxn modelId="{AAC3C14C-3021-48D0-9898-F8B1B1125FC7}" type="presParOf" srcId="{227AFAB6-F72B-48CB-A4F0-6968A0A68EBC}" destId="{FF298F53-2027-4E51-B6C1-11D810A92A2C}" srcOrd="5" destOrd="0" presId="urn:microsoft.com/office/officeart/2018/2/layout/IconCircleList"/>
    <dgm:cxn modelId="{0C3AAEE5-92B5-4A07-98D3-3476BACB8AFF}" type="presParOf" srcId="{227AFAB6-F72B-48CB-A4F0-6968A0A68EBC}" destId="{D03EBB10-D0AE-4315-B8E8-D5440CDDB93E}" srcOrd="6" destOrd="0" presId="urn:microsoft.com/office/officeart/2018/2/layout/IconCircleList"/>
    <dgm:cxn modelId="{4A2BCD97-0CDA-44F4-A3BA-3078A59D9F9D}" type="presParOf" srcId="{D03EBB10-D0AE-4315-B8E8-D5440CDDB93E}" destId="{5E54475A-FBDB-40FD-9E51-7E31F155D53A}" srcOrd="0" destOrd="0" presId="urn:microsoft.com/office/officeart/2018/2/layout/IconCircleList"/>
    <dgm:cxn modelId="{8B645D34-DB40-4A75-8103-40103D5B9DD9}" type="presParOf" srcId="{D03EBB10-D0AE-4315-B8E8-D5440CDDB93E}" destId="{11C1ADA0-3350-484C-B9D5-975B4CAD4DDF}" srcOrd="1" destOrd="0" presId="urn:microsoft.com/office/officeart/2018/2/layout/IconCircleList"/>
    <dgm:cxn modelId="{EF14453F-8813-40E5-834C-25A03DEE5443}" type="presParOf" srcId="{D03EBB10-D0AE-4315-B8E8-D5440CDDB93E}" destId="{A8102E25-7E82-46B9-9337-87B7D7A9C903}" srcOrd="2" destOrd="0" presId="urn:microsoft.com/office/officeart/2018/2/layout/IconCircleList"/>
    <dgm:cxn modelId="{AA1C243B-5B0F-4302-AFE4-0B1BBFF23F01}" type="presParOf" srcId="{D03EBB10-D0AE-4315-B8E8-D5440CDDB93E}" destId="{71B73B36-45D9-4628-9E16-D771588CA923}" srcOrd="3" destOrd="0" presId="urn:microsoft.com/office/officeart/2018/2/layout/IconCircleList"/>
    <dgm:cxn modelId="{B739E881-A11B-4721-A80A-A540936871A1}" type="presParOf" srcId="{227AFAB6-F72B-48CB-A4F0-6968A0A68EBC}" destId="{0146446F-E176-4948-A5E4-2CD5DDBA5ED9}" srcOrd="7" destOrd="0" presId="urn:microsoft.com/office/officeart/2018/2/layout/IconCircleList"/>
    <dgm:cxn modelId="{08B589A0-2DA6-43B9-AFBF-4480E15DD60F}" type="presParOf" srcId="{227AFAB6-F72B-48CB-A4F0-6968A0A68EBC}" destId="{83AEBFFB-9995-4D27-B8A1-67CD3DD40BD7}" srcOrd="8" destOrd="0" presId="urn:microsoft.com/office/officeart/2018/2/layout/IconCircleList"/>
    <dgm:cxn modelId="{7A0F072D-D69B-4C83-95B5-CF26D8352148}" type="presParOf" srcId="{83AEBFFB-9995-4D27-B8A1-67CD3DD40BD7}" destId="{192D279A-A769-4334-ADA3-BBAEB558000C}" srcOrd="0" destOrd="0" presId="urn:microsoft.com/office/officeart/2018/2/layout/IconCircleList"/>
    <dgm:cxn modelId="{383AB27C-98E2-48D4-BC43-1AAE6A49F437}" type="presParOf" srcId="{83AEBFFB-9995-4D27-B8A1-67CD3DD40BD7}" destId="{BDBF170C-3990-41BF-BDC8-75EB39C849FC}" srcOrd="1" destOrd="0" presId="urn:microsoft.com/office/officeart/2018/2/layout/IconCircleList"/>
    <dgm:cxn modelId="{C64A481C-D74C-4C12-BD7A-CB02EA0C5258}" type="presParOf" srcId="{83AEBFFB-9995-4D27-B8A1-67CD3DD40BD7}" destId="{9FA798FA-24B4-4228-BC8D-BE6951B1F753}" srcOrd="2" destOrd="0" presId="urn:microsoft.com/office/officeart/2018/2/layout/IconCircleList"/>
    <dgm:cxn modelId="{792A9CB5-42B0-4B6F-884E-459000967A73}" type="presParOf" srcId="{83AEBFFB-9995-4D27-B8A1-67CD3DD40BD7}" destId="{38D5549E-97D0-4301-B1AF-493E1800B6B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65471-DB76-4A56-9797-D3133612EB3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30EA4EF-3EE0-458C-A0FA-798374359C5C}">
      <dgm:prSet/>
      <dgm:spPr/>
      <dgm:t>
        <a:bodyPr/>
        <a:lstStyle/>
        <a:p>
          <a:r>
            <a:rPr lang="en-US" dirty="0"/>
            <a:t>La </a:t>
          </a:r>
          <a:r>
            <a:rPr lang="en-US" dirty="0" err="1"/>
            <a:t>integridad</a:t>
          </a:r>
          <a:r>
            <a:rPr lang="en-US" dirty="0"/>
            <a:t> </a:t>
          </a:r>
          <a:r>
            <a:rPr lang="en-US" dirty="0" err="1"/>
            <a:t>comienza</a:t>
          </a:r>
          <a:r>
            <a:rPr lang="en-US" dirty="0"/>
            <a:t> </a:t>
          </a:r>
          <a:r>
            <a:rPr lang="en-US" dirty="0" err="1"/>
            <a:t>contigo</a:t>
          </a:r>
          <a:endParaRPr lang="en-US" dirty="0"/>
        </a:p>
      </dgm:t>
    </dgm:pt>
    <dgm:pt modelId="{76C1CD72-50B1-4DE9-BEC2-C76FF5DFA56C}" type="parTrans" cxnId="{3DC733B4-5931-4D2B-8431-3E5315565F3D}">
      <dgm:prSet/>
      <dgm:spPr/>
      <dgm:t>
        <a:bodyPr/>
        <a:lstStyle/>
        <a:p>
          <a:endParaRPr lang="en-US"/>
        </a:p>
      </dgm:t>
    </dgm:pt>
    <dgm:pt modelId="{5D1D433A-05A7-4E1B-9521-46ADA8B28C65}" type="sibTrans" cxnId="{3DC733B4-5931-4D2B-8431-3E5315565F3D}">
      <dgm:prSet/>
      <dgm:spPr/>
      <dgm:t>
        <a:bodyPr/>
        <a:lstStyle/>
        <a:p>
          <a:endParaRPr lang="en-US"/>
        </a:p>
      </dgm:t>
    </dgm:pt>
    <dgm:pt modelId="{80CDF615-BD04-4B71-812F-998106D4C693}">
      <dgm:prSet/>
      <dgm:spPr/>
      <dgm:t>
        <a:bodyPr/>
        <a:lstStyle/>
        <a:p>
          <a:r>
            <a:rPr lang="en-US" dirty="0" err="1"/>
            <a:t>Postúlate</a:t>
          </a:r>
          <a:r>
            <a:rPr lang="en-US" dirty="0"/>
            <a:t> para </a:t>
          </a:r>
          <a:r>
            <a:rPr lang="en-US" dirty="0" err="1"/>
            <a:t>formar</a:t>
          </a:r>
          <a:r>
            <a:rPr lang="en-US" dirty="0"/>
            <a:t> </a:t>
          </a:r>
          <a:r>
            <a:rPr lang="en-US" dirty="0" err="1"/>
            <a:t>parte</a:t>
          </a:r>
          <a:r>
            <a:rPr lang="en-US" dirty="0"/>
            <a:t> de la CIGCN/OI</a:t>
          </a:r>
        </a:p>
      </dgm:t>
    </dgm:pt>
    <dgm:pt modelId="{ED419325-BAB5-4BEE-81A6-2FC1B27CEA52}" type="parTrans" cxnId="{B820AAEF-DFC5-45DB-AF3B-D440B6B286B3}">
      <dgm:prSet/>
      <dgm:spPr/>
      <dgm:t>
        <a:bodyPr/>
        <a:lstStyle/>
        <a:p>
          <a:endParaRPr lang="en-US"/>
        </a:p>
      </dgm:t>
    </dgm:pt>
    <dgm:pt modelId="{D4C8B76F-53F1-499F-92BB-28C21D310C13}" type="sibTrans" cxnId="{B820AAEF-DFC5-45DB-AF3B-D440B6B286B3}">
      <dgm:prSet/>
      <dgm:spPr/>
      <dgm:t>
        <a:bodyPr/>
        <a:lstStyle/>
        <a:p>
          <a:endParaRPr lang="en-US"/>
        </a:p>
      </dgm:t>
    </dgm:pt>
    <dgm:pt modelId="{8623B86F-B4DF-48BE-9B5F-1AD30C39513C}" type="pres">
      <dgm:prSet presAssocID="{14B65471-DB76-4A56-9797-D3133612EB3F}" presName="cycle" presStyleCnt="0">
        <dgm:presLayoutVars>
          <dgm:dir/>
          <dgm:resizeHandles val="exact"/>
        </dgm:presLayoutVars>
      </dgm:prSet>
      <dgm:spPr/>
    </dgm:pt>
    <dgm:pt modelId="{4EA322CC-4735-485E-ABF8-5A9FF8072303}" type="pres">
      <dgm:prSet presAssocID="{E30EA4EF-3EE0-458C-A0FA-798374359C5C}" presName="dummy" presStyleCnt="0"/>
      <dgm:spPr/>
    </dgm:pt>
    <dgm:pt modelId="{82031801-444C-4005-A90E-868825E19233}" type="pres">
      <dgm:prSet presAssocID="{E30EA4EF-3EE0-458C-A0FA-798374359C5C}" presName="node" presStyleLbl="revTx" presStyleIdx="0" presStyleCnt="2">
        <dgm:presLayoutVars>
          <dgm:bulletEnabled val="1"/>
        </dgm:presLayoutVars>
      </dgm:prSet>
      <dgm:spPr/>
    </dgm:pt>
    <dgm:pt modelId="{0A08AF1C-B189-4E9D-85A6-F5EB7F44C422}" type="pres">
      <dgm:prSet presAssocID="{5D1D433A-05A7-4E1B-9521-46ADA8B28C65}" presName="sibTrans" presStyleLbl="node1" presStyleIdx="0" presStyleCnt="2"/>
      <dgm:spPr/>
    </dgm:pt>
    <dgm:pt modelId="{CC48E4D9-1E56-49C9-88D0-106B082A7A26}" type="pres">
      <dgm:prSet presAssocID="{80CDF615-BD04-4B71-812F-998106D4C693}" presName="dummy" presStyleCnt="0"/>
      <dgm:spPr/>
    </dgm:pt>
    <dgm:pt modelId="{F2F2A152-8637-4D34-874B-B837F4E06096}" type="pres">
      <dgm:prSet presAssocID="{80CDF615-BD04-4B71-812F-998106D4C693}" presName="node" presStyleLbl="revTx" presStyleIdx="1" presStyleCnt="2">
        <dgm:presLayoutVars>
          <dgm:bulletEnabled val="1"/>
        </dgm:presLayoutVars>
      </dgm:prSet>
      <dgm:spPr/>
    </dgm:pt>
    <dgm:pt modelId="{1D257C1F-E186-4C52-B192-4A43BA098E4A}" type="pres">
      <dgm:prSet presAssocID="{D4C8B76F-53F1-499F-92BB-28C21D310C13}" presName="sibTrans" presStyleLbl="node1" presStyleIdx="1" presStyleCnt="2"/>
      <dgm:spPr/>
    </dgm:pt>
  </dgm:ptLst>
  <dgm:cxnLst>
    <dgm:cxn modelId="{46958C21-A6A1-4F73-B3FE-F6A3B3C0BB53}" type="presOf" srcId="{5D1D433A-05A7-4E1B-9521-46ADA8B28C65}" destId="{0A08AF1C-B189-4E9D-85A6-F5EB7F44C422}" srcOrd="0" destOrd="0" presId="urn:microsoft.com/office/officeart/2005/8/layout/cycle1"/>
    <dgm:cxn modelId="{61C05F26-971C-4BFA-B0DD-859D8D81FC02}" type="presOf" srcId="{80CDF615-BD04-4B71-812F-998106D4C693}" destId="{F2F2A152-8637-4D34-874B-B837F4E06096}" srcOrd="0" destOrd="0" presId="urn:microsoft.com/office/officeart/2005/8/layout/cycle1"/>
    <dgm:cxn modelId="{1DD9DB3B-3112-4573-BC6F-53A04BBF75A5}" type="presOf" srcId="{14B65471-DB76-4A56-9797-D3133612EB3F}" destId="{8623B86F-B4DF-48BE-9B5F-1AD30C39513C}" srcOrd="0" destOrd="0" presId="urn:microsoft.com/office/officeart/2005/8/layout/cycle1"/>
    <dgm:cxn modelId="{3DC733B4-5931-4D2B-8431-3E5315565F3D}" srcId="{14B65471-DB76-4A56-9797-D3133612EB3F}" destId="{E30EA4EF-3EE0-458C-A0FA-798374359C5C}" srcOrd="0" destOrd="0" parTransId="{76C1CD72-50B1-4DE9-BEC2-C76FF5DFA56C}" sibTransId="{5D1D433A-05A7-4E1B-9521-46ADA8B28C65}"/>
    <dgm:cxn modelId="{9B7970BB-FF5A-4B19-9F5A-057A3471BB3D}" type="presOf" srcId="{D4C8B76F-53F1-499F-92BB-28C21D310C13}" destId="{1D257C1F-E186-4C52-B192-4A43BA098E4A}" srcOrd="0" destOrd="0" presId="urn:microsoft.com/office/officeart/2005/8/layout/cycle1"/>
    <dgm:cxn modelId="{00FF2CEE-8817-46DE-9B2B-6C6FB7800C24}" type="presOf" srcId="{E30EA4EF-3EE0-458C-A0FA-798374359C5C}" destId="{82031801-444C-4005-A90E-868825E19233}" srcOrd="0" destOrd="0" presId="urn:microsoft.com/office/officeart/2005/8/layout/cycle1"/>
    <dgm:cxn modelId="{B820AAEF-DFC5-45DB-AF3B-D440B6B286B3}" srcId="{14B65471-DB76-4A56-9797-D3133612EB3F}" destId="{80CDF615-BD04-4B71-812F-998106D4C693}" srcOrd="1" destOrd="0" parTransId="{ED419325-BAB5-4BEE-81A6-2FC1B27CEA52}" sibTransId="{D4C8B76F-53F1-499F-92BB-28C21D310C13}"/>
    <dgm:cxn modelId="{05EC655F-CE58-4E43-937A-3687954FA207}" type="presParOf" srcId="{8623B86F-B4DF-48BE-9B5F-1AD30C39513C}" destId="{4EA322CC-4735-485E-ABF8-5A9FF8072303}" srcOrd="0" destOrd="0" presId="urn:microsoft.com/office/officeart/2005/8/layout/cycle1"/>
    <dgm:cxn modelId="{8B7EEB65-77F0-4CE4-8650-04C83BB7887C}" type="presParOf" srcId="{8623B86F-B4DF-48BE-9B5F-1AD30C39513C}" destId="{82031801-444C-4005-A90E-868825E19233}" srcOrd="1" destOrd="0" presId="urn:microsoft.com/office/officeart/2005/8/layout/cycle1"/>
    <dgm:cxn modelId="{E0A67B18-CB74-4C75-AB72-A5784106DA7C}" type="presParOf" srcId="{8623B86F-B4DF-48BE-9B5F-1AD30C39513C}" destId="{0A08AF1C-B189-4E9D-85A6-F5EB7F44C422}" srcOrd="2" destOrd="0" presId="urn:microsoft.com/office/officeart/2005/8/layout/cycle1"/>
    <dgm:cxn modelId="{38CEC453-3365-497E-8F90-CB6B87487210}" type="presParOf" srcId="{8623B86F-B4DF-48BE-9B5F-1AD30C39513C}" destId="{CC48E4D9-1E56-49C9-88D0-106B082A7A26}" srcOrd="3" destOrd="0" presId="urn:microsoft.com/office/officeart/2005/8/layout/cycle1"/>
    <dgm:cxn modelId="{E663F254-0D31-472B-AF15-07468D38C181}" type="presParOf" srcId="{8623B86F-B4DF-48BE-9B5F-1AD30C39513C}" destId="{F2F2A152-8637-4D34-874B-B837F4E06096}" srcOrd="4" destOrd="0" presId="urn:microsoft.com/office/officeart/2005/8/layout/cycle1"/>
    <dgm:cxn modelId="{97806BC3-FA3F-4FBD-B93B-52B1CA918B18}" type="presParOf" srcId="{8623B86F-B4DF-48BE-9B5F-1AD30C39513C}" destId="{1D257C1F-E186-4C52-B192-4A43BA098E4A}"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E4DCD-FA4C-477D-8C49-7E361C9DA875}">
      <dsp:nvSpPr>
        <dsp:cNvPr id="0" name=""/>
        <dsp:cNvSpPr/>
      </dsp:nvSpPr>
      <dsp:spPr>
        <a:xfrm>
          <a:off x="0" y="3400"/>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AD08C-3AB6-4E0F-BE5A-34CE4C101028}">
      <dsp:nvSpPr>
        <dsp:cNvPr id="0" name=""/>
        <dsp:cNvSpPr/>
      </dsp:nvSpPr>
      <dsp:spPr>
        <a:xfrm>
          <a:off x="219097" y="166365"/>
          <a:ext cx="398359" cy="39835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BCA35-4175-4376-B127-CC0A56DF5500}">
      <dsp:nvSpPr>
        <dsp:cNvPr id="0" name=""/>
        <dsp:cNvSpPr/>
      </dsp:nvSpPr>
      <dsp:spPr>
        <a:xfrm>
          <a:off x="836555" y="3400"/>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622300">
            <a:lnSpc>
              <a:spcPct val="100000"/>
            </a:lnSpc>
            <a:spcBef>
              <a:spcPct val="0"/>
            </a:spcBef>
            <a:spcAft>
              <a:spcPct val="35000"/>
            </a:spcAft>
            <a:buNone/>
          </a:pPr>
          <a:r>
            <a:rPr lang="es-ES" sz="1400" kern="1200"/>
            <a:t>Promover la institucionalización de la ética y el estímulo de conductas íntegras en el servidor público.</a:t>
          </a:r>
          <a:endParaRPr lang="en-US" sz="1400" kern="1200"/>
        </a:p>
      </dsp:txBody>
      <dsp:txXfrm>
        <a:off x="836555" y="3400"/>
        <a:ext cx="7050144" cy="724290"/>
      </dsp:txXfrm>
    </dsp:sp>
    <dsp:sp modelId="{AE6F5C6D-AC66-45AF-859A-627E1C4C5BE0}">
      <dsp:nvSpPr>
        <dsp:cNvPr id="0" name=""/>
        <dsp:cNvSpPr/>
      </dsp:nvSpPr>
      <dsp:spPr>
        <a:xfrm>
          <a:off x="0" y="908763"/>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A7087-154A-407C-AD61-F05FDC05BC28}">
      <dsp:nvSpPr>
        <dsp:cNvPr id="0" name=""/>
        <dsp:cNvSpPr/>
      </dsp:nvSpPr>
      <dsp:spPr>
        <a:xfrm>
          <a:off x="219097" y="1071728"/>
          <a:ext cx="398359" cy="39835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99BA6B-D04D-44F7-86C5-9B3D71A8B80A}">
      <dsp:nvSpPr>
        <dsp:cNvPr id="0" name=""/>
        <dsp:cNvSpPr/>
      </dsp:nvSpPr>
      <dsp:spPr>
        <a:xfrm>
          <a:off x="836555" y="908763"/>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622300">
            <a:lnSpc>
              <a:spcPct val="100000"/>
            </a:lnSpc>
            <a:spcBef>
              <a:spcPct val="0"/>
            </a:spcBef>
            <a:spcAft>
              <a:spcPct val="35000"/>
            </a:spcAft>
            <a:buNone/>
          </a:pPr>
          <a:r>
            <a:rPr lang="es-ES" sz="1400" kern="1200"/>
            <a:t>Vigilar el cumplimiento del código de integridad y conducta de los Servidores Públicos</a:t>
          </a:r>
          <a:endParaRPr lang="en-US" sz="1400" kern="1200"/>
        </a:p>
      </dsp:txBody>
      <dsp:txXfrm>
        <a:off x="836555" y="908763"/>
        <a:ext cx="7050144" cy="724290"/>
      </dsp:txXfrm>
    </dsp:sp>
    <dsp:sp modelId="{895AEC26-40F9-4E39-B27A-B3BB1E2A3C88}">
      <dsp:nvSpPr>
        <dsp:cNvPr id="0" name=""/>
        <dsp:cNvSpPr/>
      </dsp:nvSpPr>
      <dsp:spPr>
        <a:xfrm>
          <a:off x="0" y="1814126"/>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F9490-DF81-4067-BD52-9777037A1D96}">
      <dsp:nvSpPr>
        <dsp:cNvPr id="0" name=""/>
        <dsp:cNvSpPr/>
      </dsp:nvSpPr>
      <dsp:spPr>
        <a:xfrm>
          <a:off x="219097" y="1977092"/>
          <a:ext cx="398359" cy="39835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A48B0F-DB65-46DA-8493-07BF140D8F3E}">
      <dsp:nvSpPr>
        <dsp:cNvPr id="0" name=""/>
        <dsp:cNvSpPr/>
      </dsp:nvSpPr>
      <dsp:spPr>
        <a:xfrm>
          <a:off x="836555" y="1814126"/>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622300">
            <a:lnSpc>
              <a:spcPct val="100000"/>
            </a:lnSpc>
            <a:spcBef>
              <a:spcPct val="0"/>
            </a:spcBef>
            <a:spcAft>
              <a:spcPct val="35000"/>
            </a:spcAft>
            <a:buNone/>
          </a:pPr>
          <a:r>
            <a:rPr lang="es-ES" sz="1400" kern="1200"/>
            <a:t>Fungir de órgano operativo para la estandarización de programas y políticas de cumplimiento normativo</a:t>
          </a:r>
          <a:endParaRPr lang="en-US" sz="1400" kern="1200"/>
        </a:p>
      </dsp:txBody>
      <dsp:txXfrm>
        <a:off x="836555" y="1814126"/>
        <a:ext cx="7050144" cy="724290"/>
      </dsp:txXfrm>
    </dsp:sp>
    <dsp:sp modelId="{39B0353C-8E4C-45BF-A13D-60F2575A2171}">
      <dsp:nvSpPr>
        <dsp:cNvPr id="0" name=""/>
        <dsp:cNvSpPr/>
      </dsp:nvSpPr>
      <dsp:spPr>
        <a:xfrm>
          <a:off x="0" y="2719489"/>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A0FBE-93A0-457A-93FD-34402DB1E826}">
      <dsp:nvSpPr>
        <dsp:cNvPr id="0" name=""/>
        <dsp:cNvSpPr/>
      </dsp:nvSpPr>
      <dsp:spPr>
        <a:xfrm>
          <a:off x="219097" y="2882455"/>
          <a:ext cx="398359" cy="39835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8FE6A-4612-4A86-92A4-A500EB14462E}">
      <dsp:nvSpPr>
        <dsp:cNvPr id="0" name=""/>
        <dsp:cNvSpPr/>
      </dsp:nvSpPr>
      <dsp:spPr>
        <a:xfrm>
          <a:off x="836555" y="2719489"/>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622300">
            <a:lnSpc>
              <a:spcPct val="100000"/>
            </a:lnSpc>
            <a:spcBef>
              <a:spcPct val="0"/>
            </a:spcBef>
            <a:spcAft>
              <a:spcPct val="35000"/>
            </a:spcAft>
            <a:buNone/>
          </a:pPr>
          <a:r>
            <a:rPr lang="es-ES" sz="1400" kern="1200"/>
            <a:t>Prevención de riesgo, antisoborno y manejo de herramientas de integridad gubernamental para así prevenir los actos de corrupción y conflictos de intereses en la Administración Pública.</a:t>
          </a:r>
          <a:endParaRPr lang="en-US" sz="1400" kern="1200"/>
        </a:p>
      </dsp:txBody>
      <dsp:txXfrm>
        <a:off x="836555" y="2719489"/>
        <a:ext cx="7050144" cy="724290"/>
      </dsp:txXfrm>
    </dsp:sp>
    <dsp:sp modelId="{7B1FB599-F6C6-46FE-8EFE-330FD1DC72E1}">
      <dsp:nvSpPr>
        <dsp:cNvPr id="0" name=""/>
        <dsp:cNvSpPr/>
      </dsp:nvSpPr>
      <dsp:spPr>
        <a:xfrm>
          <a:off x="0" y="3624853"/>
          <a:ext cx="78867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39E9A-DF11-47DB-8011-6F121ABB1BD9}">
      <dsp:nvSpPr>
        <dsp:cNvPr id="0" name=""/>
        <dsp:cNvSpPr/>
      </dsp:nvSpPr>
      <dsp:spPr>
        <a:xfrm>
          <a:off x="219097" y="3787818"/>
          <a:ext cx="398359" cy="39835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C05748-1E62-451A-A1E1-D5043E824DA5}">
      <dsp:nvSpPr>
        <dsp:cNvPr id="0" name=""/>
        <dsp:cNvSpPr/>
      </dsp:nvSpPr>
      <dsp:spPr>
        <a:xfrm>
          <a:off x="836555" y="3624853"/>
          <a:ext cx="70501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622300">
            <a:lnSpc>
              <a:spcPct val="100000"/>
            </a:lnSpc>
            <a:spcBef>
              <a:spcPct val="0"/>
            </a:spcBef>
            <a:spcAft>
              <a:spcPct val="35000"/>
            </a:spcAft>
            <a:buNone/>
          </a:pPr>
          <a:r>
            <a:rPr lang="es-ES" sz="1400" kern="1200"/>
            <a:t>Cumplir con las demás funciones y atribuciones que serán establecidas en los estatutos de la CIGCN/OI.</a:t>
          </a:r>
          <a:endParaRPr lang="en-US" sz="1400" kern="1200"/>
        </a:p>
      </dsp:txBody>
      <dsp:txXfrm>
        <a:off x="836555" y="3624853"/>
        <a:ext cx="7050144" cy="724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B318-81BF-4F40-844C-06294C442C10}">
      <dsp:nvSpPr>
        <dsp:cNvPr id="0" name=""/>
        <dsp:cNvSpPr/>
      </dsp:nvSpPr>
      <dsp:spPr>
        <a:xfrm>
          <a:off x="462111" y="497"/>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Fortalece</a:t>
          </a:r>
          <a:r>
            <a:rPr lang="en-US" sz="2600" kern="1200" dirty="0"/>
            <a:t> </a:t>
          </a:r>
          <a:r>
            <a:rPr lang="en-US" sz="2600" kern="1200" dirty="0" err="1"/>
            <a:t>transparencia</a:t>
          </a:r>
          <a:endParaRPr lang="en-US" sz="2600" kern="1200" dirty="0"/>
        </a:p>
      </dsp:txBody>
      <dsp:txXfrm>
        <a:off x="462111" y="497"/>
        <a:ext cx="2175774" cy="1305464"/>
      </dsp:txXfrm>
    </dsp:sp>
    <dsp:sp modelId="{2B8CC5D6-4A7F-4494-BEA6-69F529FAF2B8}">
      <dsp:nvSpPr>
        <dsp:cNvPr id="0" name=""/>
        <dsp:cNvSpPr/>
      </dsp:nvSpPr>
      <dsp:spPr>
        <a:xfrm>
          <a:off x="2855462" y="497"/>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Genera confianza </a:t>
          </a:r>
          <a:r>
            <a:rPr lang="en-US" sz="2600" kern="1200" dirty="0" err="1"/>
            <a:t>ciudadana</a:t>
          </a:r>
          <a:endParaRPr lang="en-US" sz="2600" kern="1200" dirty="0"/>
        </a:p>
      </dsp:txBody>
      <dsp:txXfrm>
        <a:off x="2855462" y="497"/>
        <a:ext cx="2175774" cy="1305464"/>
      </dsp:txXfrm>
    </dsp:sp>
    <dsp:sp modelId="{B695E062-9F91-40AC-9239-C23599A8D773}">
      <dsp:nvSpPr>
        <dsp:cNvPr id="0" name=""/>
        <dsp:cNvSpPr/>
      </dsp:nvSpPr>
      <dsp:spPr>
        <a:xfrm>
          <a:off x="5248814" y="497"/>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Previene</a:t>
          </a:r>
          <a:r>
            <a:rPr lang="en-US" sz="2600" kern="1200" dirty="0"/>
            <a:t> </a:t>
          </a:r>
          <a:r>
            <a:rPr lang="en-US" sz="2600" kern="1200" dirty="0" err="1"/>
            <a:t>riesgos</a:t>
          </a:r>
          <a:r>
            <a:rPr lang="en-US" sz="2600" kern="1200" dirty="0"/>
            <a:t> </a:t>
          </a:r>
          <a:r>
            <a:rPr lang="es-DO" sz="2600" kern="1200" dirty="0"/>
            <a:t> conductuales </a:t>
          </a:r>
          <a:endParaRPr lang="en-US" sz="2600" kern="1200" dirty="0"/>
        </a:p>
      </dsp:txBody>
      <dsp:txXfrm>
        <a:off x="5248814" y="497"/>
        <a:ext cx="2175774" cy="1305464"/>
      </dsp:txXfrm>
    </dsp:sp>
    <dsp:sp modelId="{4F757A30-FA5C-4C01-AC83-6546C89CF70E}">
      <dsp:nvSpPr>
        <dsp:cNvPr id="0" name=""/>
        <dsp:cNvSpPr/>
      </dsp:nvSpPr>
      <dsp:spPr>
        <a:xfrm>
          <a:off x="462111" y="1523539"/>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DO" sz="2600" kern="1200" dirty="0"/>
            <a:t>Promueve la ética</a:t>
          </a:r>
          <a:endParaRPr lang="en-US" sz="2600" kern="1200" dirty="0"/>
        </a:p>
      </dsp:txBody>
      <dsp:txXfrm>
        <a:off x="462111" y="1523539"/>
        <a:ext cx="2175774" cy="1305464"/>
      </dsp:txXfrm>
    </dsp:sp>
    <dsp:sp modelId="{A63255FC-B079-43B7-8B9B-A35520A5169E}">
      <dsp:nvSpPr>
        <dsp:cNvPr id="0" name=""/>
        <dsp:cNvSpPr/>
      </dsp:nvSpPr>
      <dsp:spPr>
        <a:xfrm>
          <a:off x="2855462" y="1523539"/>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DO" sz="2600" kern="1200" dirty="0"/>
            <a:t>Previene la corrupción</a:t>
          </a:r>
          <a:endParaRPr lang="en-US" sz="2600" kern="1200" dirty="0"/>
        </a:p>
      </dsp:txBody>
      <dsp:txXfrm>
        <a:off x="2855462" y="1523539"/>
        <a:ext cx="2175774" cy="1305464"/>
      </dsp:txXfrm>
    </dsp:sp>
    <dsp:sp modelId="{E003E211-B471-4531-A920-4730D99277E3}">
      <dsp:nvSpPr>
        <dsp:cNvPr id="0" name=""/>
        <dsp:cNvSpPr/>
      </dsp:nvSpPr>
      <dsp:spPr>
        <a:xfrm>
          <a:off x="5248814" y="1523539"/>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Vigila el cumplimiento de normas</a:t>
          </a:r>
          <a:endParaRPr lang="en-US" sz="2600" kern="1200" dirty="0"/>
        </a:p>
      </dsp:txBody>
      <dsp:txXfrm>
        <a:off x="5248814" y="1523539"/>
        <a:ext cx="2175774" cy="1305464"/>
      </dsp:txXfrm>
    </dsp:sp>
    <dsp:sp modelId="{021B3BD1-3409-4042-B14B-5F9A3D98F06B}">
      <dsp:nvSpPr>
        <dsp:cNvPr id="0" name=""/>
        <dsp:cNvSpPr/>
      </dsp:nvSpPr>
      <dsp:spPr>
        <a:xfrm>
          <a:off x="1658787" y="3046581"/>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Orienta a los empleados públicos</a:t>
          </a:r>
          <a:endParaRPr lang="en-US" sz="2600" kern="1200" dirty="0"/>
        </a:p>
      </dsp:txBody>
      <dsp:txXfrm>
        <a:off x="1658787" y="3046581"/>
        <a:ext cx="2175774" cy="1305464"/>
      </dsp:txXfrm>
    </dsp:sp>
    <dsp:sp modelId="{D29CB277-5E97-4F3E-8EEC-7EA7D0A7AD1E}">
      <dsp:nvSpPr>
        <dsp:cNvPr id="0" name=""/>
        <dsp:cNvSpPr/>
      </dsp:nvSpPr>
      <dsp:spPr>
        <a:xfrm>
          <a:off x="4052138" y="3046581"/>
          <a:ext cx="2175774" cy="13054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Impulsa una cultura de integridad</a:t>
          </a:r>
          <a:endParaRPr lang="en-US" sz="2600" kern="1200" dirty="0"/>
        </a:p>
      </dsp:txBody>
      <dsp:txXfrm>
        <a:off x="4052138" y="3046581"/>
        <a:ext cx="2175774" cy="1305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D598C-40FE-4927-80FE-983CB51C6D18}">
      <dsp:nvSpPr>
        <dsp:cNvPr id="0" name=""/>
        <dsp:cNvSpPr/>
      </dsp:nvSpPr>
      <dsp:spPr>
        <a:xfrm>
          <a:off x="526732" y="1520"/>
          <a:ext cx="831005" cy="83100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109EA-EF51-4487-894D-D3A1B02F93D0}">
      <dsp:nvSpPr>
        <dsp:cNvPr id="0" name=""/>
        <dsp:cNvSpPr/>
      </dsp:nvSpPr>
      <dsp:spPr>
        <a:xfrm>
          <a:off x="703832" y="178620"/>
          <a:ext cx="476806" cy="47680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C16EFD-089D-42B3-8EFB-7721F8EA9E0C}">
      <dsp:nvSpPr>
        <dsp:cNvPr id="0" name=""/>
        <dsp:cNvSpPr/>
      </dsp:nvSpPr>
      <dsp:spPr>
        <a:xfrm>
          <a:off x="261083" y="109136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Un </a:t>
          </a:r>
          <a:r>
            <a:rPr lang="en-US" sz="1100" kern="1200" dirty="0" err="1"/>
            <a:t>representante</a:t>
          </a:r>
          <a:r>
            <a:rPr lang="en-US" sz="1100" kern="1200" dirty="0"/>
            <a:t> </a:t>
          </a:r>
          <a:r>
            <a:rPr lang="en-US" sz="1100" kern="1200" dirty="0" err="1"/>
            <a:t>por</a:t>
          </a:r>
          <a:r>
            <a:rPr lang="en-US" sz="1100" kern="1200" dirty="0"/>
            <a:t> </a:t>
          </a:r>
          <a:r>
            <a:rPr lang="es-DO" sz="1100" kern="1200" dirty="0"/>
            <a:t> cada </a:t>
          </a:r>
          <a:r>
            <a:rPr lang="en-US" sz="1100" kern="1200" dirty="0" err="1"/>
            <a:t>grupo</a:t>
          </a:r>
          <a:r>
            <a:rPr lang="es-DO" sz="1100" kern="1200" dirty="0"/>
            <a:t> ocupacional</a:t>
          </a:r>
          <a:endParaRPr lang="en-US" sz="1100" kern="1200" dirty="0"/>
        </a:p>
      </dsp:txBody>
      <dsp:txXfrm>
        <a:off x="261083" y="1091364"/>
        <a:ext cx="1362304" cy="544921"/>
      </dsp:txXfrm>
    </dsp:sp>
    <dsp:sp modelId="{AD26F781-8E9E-4356-8D57-62C722420A69}">
      <dsp:nvSpPr>
        <dsp:cNvPr id="0" name=""/>
        <dsp:cNvSpPr/>
      </dsp:nvSpPr>
      <dsp:spPr>
        <a:xfrm>
          <a:off x="2127440" y="1520"/>
          <a:ext cx="831005" cy="83100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B6362-ABC7-4472-8EC2-0FD4993454C5}">
      <dsp:nvSpPr>
        <dsp:cNvPr id="0" name=""/>
        <dsp:cNvSpPr/>
      </dsp:nvSpPr>
      <dsp:spPr>
        <a:xfrm>
          <a:off x="2304540" y="178620"/>
          <a:ext cx="476806" cy="47680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020BB-C3A1-4C35-9057-3F06F1EA1A7B}">
      <dsp:nvSpPr>
        <dsp:cNvPr id="0" name=""/>
        <dsp:cNvSpPr/>
      </dsp:nvSpPr>
      <dsp:spPr>
        <a:xfrm>
          <a:off x="1861791" y="1091364"/>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Voto libre y </a:t>
          </a:r>
          <a:r>
            <a:rPr lang="en-US" sz="1100" b="1" kern="1200" dirty="0" err="1"/>
            <a:t>secreto</a:t>
          </a:r>
          <a:endParaRPr lang="en-US" sz="1100" b="1" kern="1200" dirty="0"/>
        </a:p>
      </dsp:txBody>
      <dsp:txXfrm>
        <a:off x="1861791" y="1091364"/>
        <a:ext cx="1362304" cy="544921"/>
      </dsp:txXfrm>
    </dsp:sp>
    <dsp:sp modelId="{3C66705D-4D64-42BD-826F-E613D6E36082}">
      <dsp:nvSpPr>
        <dsp:cNvPr id="0" name=""/>
        <dsp:cNvSpPr/>
      </dsp:nvSpPr>
      <dsp:spPr>
        <a:xfrm>
          <a:off x="1327086" y="1976862"/>
          <a:ext cx="831005" cy="83100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F8DB2-7102-4096-9D9F-5BD045A67F64}">
      <dsp:nvSpPr>
        <dsp:cNvPr id="0" name=""/>
        <dsp:cNvSpPr/>
      </dsp:nvSpPr>
      <dsp:spPr>
        <a:xfrm>
          <a:off x="1504186" y="2153962"/>
          <a:ext cx="476806" cy="47680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6CEFC2-4BBF-4DE0-B1D3-51E2F9469E5C}">
      <dsp:nvSpPr>
        <dsp:cNvPr id="0" name=""/>
        <dsp:cNvSpPr/>
      </dsp:nvSpPr>
      <dsp:spPr>
        <a:xfrm>
          <a:off x="1061437" y="3066706"/>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Derecho a elegir y ser elegido</a:t>
          </a:r>
          <a:r>
            <a:rPr lang="es-DO" sz="1100" kern="1200"/>
            <a:t> de acorde a su grupo ocupacional</a:t>
          </a:r>
          <a:endParaRPr lang="en-US" sz="1100" kern="1200"/>
        </a:p>
      </dsp:txBody>
      <dsp:txXfrm>
        <a:off x="1061437" y="3066706"/>
        <a:ext cx="1362304" cy="544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8B7D4-2756-4EA7-8576-5FB45732CC70}">
      <dsp:nvSpPr>
        <dsp:cNvPr id="0" name=""/>
        <dsp:cNvSpPr/>
      </dsp:nvSpPr>
      <dsp:spPr>
        <a:xfrm>
          <a:off x="626035" y="1322"/>
          <a:ext cx="597712" cy="5977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6DDBE-B25C-49E2-86C2-1DBA2678CD4D}">
      <dsp:nvSpPr>
        <dsp:cNvPr id="0" name=""/>
        <dsp:cNvSpPr/>
      </dsp:nvSpPr>
      <dsp:spPr>
        <a:xfrm>
          <a:off x="751555" y="126842"/>
          <a:ext cx="346673" cy="3466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B4AAA1-6BC9-4241-9235-746922B2F915}">
      <dsp:nvSpPr>
        <dsp:cNvPr id="0" name=""/>
        <dsp:cNvSpPr/>
      </dsp:nvSpPr>
      <dsp:spPr>
        <a:xfrm>
          <a:off x="1351829" y="1322"/>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Servidor público activo</a:t>
          </a:r>
        </a:p>
      </dsp:txBody>
      <dsp:txXfrm>
        <a:off x="1351829" y="1322"/>
        <a:ext cx="1408893" cy="597712"/>
      </dsp:txXfrm>
    </dsp:sp>
    <dsp:sp modelId="{2D835F6C-FFFB-4063-87A7-3165CBD73A90}">
      <dsp:nvSpPr>
        <dsp:cNvPr id="0" name=""/>
        <dsp:cNvSpPr/>
      </dsp:nvSpPr>
      <dsp:spPr>
        <a:xfrm>
          <a:off x="3006212" y="1322"/>
          <a:ext cx="597712" cy="5977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A4857-DB29-4EBF-B48C-3843EA306F43}">
      <dsp:nvSpPr>
        <dsp:cNvPr id="0" name=""/>
        <dsp:cNvSpPr/>
      </dsp:nvSpPr>
      <dsp:spPr>
        <a:xfrm>
          <a:off x="3131731" y="126842"/>
          <a:ext cx="346673" cy="3466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7A1919-D769-4E47-BD32-BBE85428D5B5}">
      <dsp:nvSpPr>
        <dsp:cNvPr id="0" name=""/>
        <dsp:cNvSpPr/>
      </dsp:nvSpPr>
      <dsp:spPr>
        <a:xfrm>
          <a:off x="3732005" y="1322"/>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Conducta íntegra</a:t>
          </a:r>
        </a:p>
      </dsp:txBody>
      <dsp:txXfrm>
        <a:off x="3732005" y="1322"/>
        <a:ext cx="1408893" cy="597712"/>
      </dsp:txXfrm>
    </dsp:sp>
    <dsp:sp modelId="{3243FCBD-70F9-4A5B-B08D-1BE83DE09339}">
      <dsp:nvSpPr>
        <dsp:cNvPr id="0" name=""/>
        <dsp:cNvSpPr/>
      </dsp:nvSpPr>
      <dsp:spPr>
        <a:xfrm>
          <a:off x="626035" y="1053421"/>
          <a:ext cx="597712" cy="5977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397AC-D2E7-4726-BC61-D4FAB3534033}">
      <dsp:nvSpPr>
        <dsp:cNvPr id="0" name=""/>
        <dsp:cNvSpPr/>
      </dsp:nvSpPr>
      <dsp:spPr>
        <a:xfrm>
          <a:off x="751555" y="1178941"/>
          <a:ext cx="346673" cy="3466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EDC817-CC96-4C21-AB94-0026303B8228}">
      <dsp:nvSpPr>
        <dsp:cNvPr id="0" name=""/>
        <dsp:cNvSpPr/>
      </dsp:nvSpPr>
      <dsp:spPr>
        <a:xfrm>
          <a:off x="1351829" y="1053421"/>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Compromiso con formación</a:t>
          </a:r>
        </a:p>
      </dsp:txBody>
      <dsp:txXfrm>
        <a:off x="1351829" y="1053421"/>
        <a:ext cx="1408893" cy="597712"/>
      </dsp:txXfrm>
    </dsp:sp>
    <dsp:sp modelId="{5FB45EE2-8E17-41B5-B75A-8A25A622704C}">
      <dsp:nvSpPr>
        <dsp:cNvPr id="0" name=""/>
        <dsp:cNvSpPr/>
      </dsp:nvSpPr>
      <dsp:spPr>
        <a:xfrm>
          <a:off x="3006212" y="1053421"/>
          <a:ext cx="597712" cy="5977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C5418-A780-47FF-943C-0F9A1BE9F5C5}">
      <dsp:nvSpPr>
        <dsp:cNvPr id="0" name=""/>
        <dsp:cNvSpPr/>
      </dsp:nvSpPr>
      <dsp:spPr>
        <a:xfrm>
          <a:off x="3131731" y="1178941"/>
          <a:ext cx="346673" cy="3466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57D232-33D2-4305-A9C7-439FF69D82E2}">
      <dsp:nvSpPr>
        <dsp:cNvPr id="0" name=""/>
        <dsp:cNvSpPr/>
      </dsp:nvSpPr>
      <dsp:spPr>
        <a:xfrm>
          <a:off x="3732005" y="1053421"/>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MX" sz="1100" kern="1200"/>
            <a:t>No estar en el régimen de incompatibilidades del Decreto núm. 791-21. Art. 08</a:t>
          </a:r>
          <a:endParaRPr lang="en-US" sz="1100" kern="1200"/>
        </a:p>
      </dsp:txBody>
      <dsp:txXfrm>
        <a:off x="3732005" y="1053421"/>
        <a:ext cx="1408893" cy="597712"/>
      </dsp:txXfrm>
    </dsp:sp>
    <dsp:sp modelId="{64B3AFB2-0E88-4A55-8B6E-1A38A225CC73}">
      <dsp:nvSpPr>
        <dsp:cNvPr id="0" name=""/>
        <dsp:cNvSpPr/>
      </dsp:nvSpPr>
      <dsp:spPr>
        <a:xfrm>
          <a:off x="626035" y="2105520"/>
          <a:ext cx="597712" cy="5977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F6FDC-2214-4906-A9C4-F47562F50514}">
      <dsp:nvSpPr>
        <dsp:cNvPr id="0" name=""/>
        <dsp:cNvSpPr/>
      </dsp:nvSpPr>
      <dsp:spPr>
        <a:xfrm>
          <a:off x="751555" y="2231040"/>
          <a:ext cx="346673" cy="34667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3C049C-DA31-40CE-96E8-B5EB071F5D01}">
      <dsp:nvSpPr>
        <dsp:cNvPr id="0" name=""/>
        <dsp:cNvSpPr/>
      </dsp:nvSpPr>
      <dsp:spPr>
        <a:xfrm>
          <a:off x="1351829" y="2105520"/>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DO" sz="1100" kern="1200"/>
            <a:t>Pertenecer a un grupo ocupacional de su institución</a:t>
          </a:r>
          <a:endParaRPr lang="en-US" sz="1100" kern="1200"/>
        </a:p>
      </dsp:txBody>
      <dsp:txXfrm>
        <a:off x="1351829" y="2105520"/>
        <a:ext cx="1408893" cy="597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FA337-B738-4F56-A154-9E27636A58E3}">
      <dsp:nvSpPr>
        <dsp:cNvPr id="0" name=""/>
        <dsp:cNvSpPr/>
      </dsp:nvSpPr>
      <dsp:spPr>
        <a:xfrm>
          <a:off x="0" y="479758"/>
          <a:ext cx="9144000" cy="73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1F382-4B0A-42C3-827F-5AE4A52C50C8}">
      <dsp:nvSpPr>
        <dsp:cNvPr id="0" name=""/>
        <dsp:cNvSpPr/>
      </dsp:nvSpPr>
      <dsp:spPr>
        <a:xfrm>
          <a:off x="450579" y="521774"/>
          <a:ext cx="6400800" cy="8560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00100">
            <a:lnSpc>
              <a:spcPct val="90000"/>
            </a:lnSpc>
            <a:spcBef>
              <a:spcPct val="0"/>
            </a:spcBef>
            <a:spcAft>
              <a:spcPct val="35000"/>
            </a:spcAft>
            <a:buNone/>
          </a:pPr>
          <a:r>
            <a:rPr lang="en-US" sz="1800" kern="1200" dirty="0"/>
            <a:t>Liderazgo: </a:t>
          </a:r>
          <a:r>
            <a:rPr lang="es-ES" sz="1800" kern="1200" dirty="0"/>
            <a:t>Contribuyes activamente a fortalecer la integridad dentro de tu institución.</a:t>
          </a:r>
          <a:endParaRPr lang="en-US" sz="1800" kern="1200" dirty="0"/>
        </a:p>
      </dsp:txBody>
      <dsp:txXfrm>
        <a:off x="492369" y="563564"/>
        <a:ext cx="6317220" cy="772500"/>
      </dsp:txXfrm>
    </dsp:sp>
    <dsp:sp modelId="{E4CB6BFB-694C-46FA-9CA5-192171BEFED9}">
      <dsp:nvSpPr>
        <dsp:cNvPr id="0" name=""/>
        <dsp:cNvSpPr/>
      </dsp:nvSpPr>
      <dsp:spPr>
        <a:xfrm>
          <a:off x="0" y="1795198"/>
          <a:ext cx="9144000" cy="73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2AD4A-B410-4D7D-9CEB-26E347942672}">
      <dsp:nvSpPr>
        <dsp:cNvPr id="0" name=""/>
        <dsp:cNvSpPr/>
      </dsp:nvSpPr>
      <dsp:spPr>
        <a:xfrm>
          <a:off x="489857" y="1624170"/>
          <a:ext cx="6400800" cy="8560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00100">
            <a:lnSpc>
              <a:spcPct val="90000"/>
            </a:lnSpc>
            <a:spcBef>
              <a:spcPct val="0"/>
            </a:spcBef>
            <a:spcAft>
              <a:spcPct val="35000"/>
            </a:spcAft>
            <a:buNone/>
          </a:pPr>
          <a:r>
            <a:rPr lang="en-US" sz="1800" kern="1200" dirty="0"/>
            <a:t>Representación: </a:t>
          </a:r>
          <a:r>
            <a:rPr lang="es-ES" sz="1800" kern="1200" dirty="0"/>
            <a:t>impulsas buenas prácticas y generas confianza en la ciudadanía.</a:t>
          </a:r>
          <a:r>
            <a:rPr lang="en-US" sz="1800" kern="1200" dirty="0"/>
            <a:t> </a:t>
          </a:r>
        </a:p>
      </dsp:txBody>
      <dsp:txXfrm>
        <a:off x="531647" y="1665960"/>
        <a:ext cx="6317220" cy="772500"/>
      </dsp:txXfrm>
    </dsp:sp>
    <dsp:sp modelId="{F7E6E220-215A-486D-94C3-0E55F47D873C}">
      <dsp:nvSpPr>
        <dsp:cNvPr id="0" name=""/>
        <dsp:cNvSpPr/>
      </dsp:nvSpPr>
      <dsp:spPr>
        <a:xfrm>
          <a:off x="0" y="3110638"/>
          <a:ext cx="9144000" cy="73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3513E-7139-47DC-B2B8-D70941C923B4}">
      <dsp:nvSpPr>
        <dsp:cNvPr id="0" name=""/>
        <dsp:cNvSpPr/>
      </dsp:nvSpPr>
      <dsp:spPr>
        <a:xfrm>
          <a:off x="478971" y="2712210"/>
          <a:ext cx="6400800" cy="8560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00100">
            <a:lnSpc>
              <a:spcPct val="90000"/>
            </a:lnSpc>
            <a:spcBef>
              <a:spcPct val="0"/>
            </a:spcBef>
            <a:spcAft>
              <a:spcPct val="35000"/>
            </a:spcAft>
            <a:buNone/>
          </a:pPr>
          <a:r>
            <a:rPr lang="en-US" sz="1800" kern="1200" dirty="0"/>
            <a:t>Capacitación: </a:t>
          </a:r>
          <a:r>
            <a:rPr lang="es-ES" sz="1800" kern="1200" dirty="0"/>
            <a:t>Desarrollas habilidades en ética pública, normativa y gestión institucional</a:t>
          </a:r>
          <a:r>
            <a:rPr lang="es-ES" sz="1300" kern="1200" dirty="0"/>
            <a:t>.</a:t>
          </a:r>
          <a:endParaRPr lang="en-US" sz="1300" kern="1200" dirty="0"/>
        </a:p>
      </dsp:txBody>
      <dsp:txXfrm>
        <a:off x="520761" y="2754000"/>
        <a:ext cx="6317220" cy="772500"/>
      </dsp:txXfrm>
    </dsp:sp>
    <dsp:sp modelId="{2D03445C-BB0F-4FB4-8052-F68E4A9E8728}">
      <dsp:nvSpPr>
        <dsp:cNvPr id="0" name=""/>
        <dsp:cNvSpPr/>
      </dsp:nvSpPr>
      <dsp:spPr>
        <a:xfrm>
          <a:off x="0" y="4426078"/>
          <a:ext cx="9144000" cy="73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ADAEA-02D0-4B5F-AD38-98ED8DC8C557}">
      <dsp:nvSpPr>
        <dsp:cNvPr id="0" name=""/>
        <dsp:cNvSpPr/>
      </dsp:nvSpPr>
      <dsp:spPr>
        <a:xfrm>
          <a:off x="630936" y="3732157"/>
          <a:ext cx="6400800" cy="8560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00100">
            <a:lnSpc>
              <a:spcPct val="90000"/>
            </a:lnSpc>
            <a:spcBef>
              <a:spcPct val="0"/>
            </a:spcBef>
            <a:spcAft>
              <a:spcPct val="35000"/>
            </a:spcAft>
            <a:buNone/>
          </a:pPr>
          <a:r>
            <a:rPr lang="en-US" sz="1800" kern="1200" dirty="0"/>
            <a:t>Impacto institucional: </a:t>
          </a:r>
          <a:r>
            <a:rPr lang="es-ES" sz="1800" kern="1200" dirty="0"/>
            <a:t>Formas parte de la toma de decisiones que promueven la transparencia y el cumplimiento.</a:t>
          </a:r>
          <a:endParaRPr lang="en-US" sz="1800" kern="1200" dirty="0"/>
        </a:p>
      </dsp:txBody>
      <dsp:txXfrm>
        <a:off x="672726" y="3773947"/>
        <a:ext cx="6317220"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5797D-BCB4-4AD5-9E60-DDB911BE0E7E}">
      <dsp:nvSpPr>
        <dsp:cNvPr id="0" name=""/>
        <dsp:cNvSpPr/>
      </dsp:nvSpPr>
      <dsp:spPr>
        <a:xfrm>
          <a:off x="69504" y="669371"/>
          <a:ext cx="688207" cy="68820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6ACE9-F5D0-447A-A7BB-6052897D5814}">
      <dsp:nvSpPr>
        <dsp:cNvPr id="0" name=""/>
        <dsp:cNvSpPr/>
      </dsp:nvSpPr>
      <dsp:spPr>
        <a:xfrm>
          <a:off x="214028" y="813895"/>
          <a:ext cx="399160" cy="3991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26B6B-2B0F-4E2F-AAF9-3EF920193A12}">
      <dsp:nvSpPr>
        <dsp:cNvPr id="0" name=""/>
        <dsp:cNvSpPr/>
      </dsp:nvSpPr>
      <dsp:spPr>
        <a:xfrm>
          <a:off x="905185" y="669371"/>
          <a:ext cx="1622203" cy="6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b="1" kern="1200" dirty="0"/>
            <a:t>La Dirección de Recursos Humanos establecerá un lugar para que los interesados puedan inscribirse. </a:t>
          </a:r>
          <a:endParaRPr lang="en-US" sz="1100" kern="1200" dirty="0"/>
        </a:p>
      </dsp:txBody>
      <dsp:txXfrm>
        <a:off x="905185" y="669371"/>
        <a:ext cx="1622203" cy="688207"/>
      </dsp:txXfrm>
    </dsp:sp>
    <dsp:sp modelId="{29D545B5-8A4A-4ECF-A643-71107F364E03}">
      <dsp:nvSpPr>
        <dsp:cNvPr id="0" name=""/>
        <dsp:cNvSpPr/>
      </dsp:nvSpPr>
      <dsp:spPr>
        <a:xfrm>
          <a:off x="2810045" y="669371"/>
          <a:ext cx="688207" cy="68820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C4C17-23F1-442E-B4B3-F535E65DE0F1}">
      <dsp:nvSpPr>
        <dsp:cNvPr id="0" name=""/>
        <dsp:cNvSpPr/>
      </dsp:nvSpPr>
      <dsp:spPr>
        <a:xfrm>
          <a:off x="2954569" y="813895"/>
          <a:ext cx="399160" cy="3991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2DA00-3C6C-4575-8F06-C11892E98A66}">
      <dsp:nvSpPr>
        <dsp:cNvPr id="0" name=""/>
        <dsp:cNvSpPr/>
      </dsp:nvSpPr>
      <dsp:spPr>
        <a:xfrm>
          <a:off x="3645726" y="669371"/>
          <a:ext cx="1622203" cy="6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b="1" kern="1200" dirty="0"/>
            <a:t>Postulación (3 días): conforme a las fechas establecidas en el cronograma</a:t>
          </a:r>
          <a:endParaRPr lang="en-US" sz="1100" kern="1200" dirty="0"/>
        </a:p>
      </dsp:txBody>
      <dsp:txXfrm>
        <a:off x="3645726" y="669371"/>
        <a:ext cx="1622203" cy="688207"/>
      </dsp:txXfrm>
    </dsp:sp>
    <dsp:sp modelId="{069FE470-10A8-40B7-9F8B-A9BBDF6C3521}">
      <dsp:nvSpPr>
        <dsp:cNvPr id="0" name=""/>
        <dsp:cNvSpPr/>
      </dsp:nvSpPr>
      <dsp:spPr>
        <a:xfrm>
          <a:off x="69504" y="2234204"/>
          <a:ext cx="688207" cy="68820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2847A-7211-49DD-BC2B-6ED9A17CCA5D}">
      <dsp:nvSpPr>
        <dsp:cNvPr id="0" name=""/>
        <dsp:cNvSpPr/>
      </dsp:nvSpPr>
      <dsp:spPr>
        <a:xfrm>
          <a:off x="214028" y="2378727"/>
          <a:ext cx="399160" cy="3991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92EDD-2DD8-4C59-B983-3A8A6AB2DE58}">
      <dsp:nvSpPr>
        <dsp:cNvPr id="0" name=""/>
        <dsp:cNvSpPr/>
      </dsp:nvSpPr>
      <dsp:spPr>
        <a:xfrm>
          <a:off x="905185" y="2234204"/>
          <a:ext cx="1622203" cy="6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Completa formulario DIGEIG- 006 (inscripción de candidatura) </a:t>
          </a:r>
          <a:endParaRPr lang="en-US" sz="1100" kern="1200"/>
        </a:p>
      </dsp:txBody>
      <dsp:txXfrm>
        <a:off x="905185" y="2234204"/>
        <a:ext cx="1622203" cy="688207"/>
      </dsp:txXfrm>
    </dsp:sp>
    <dsp:sp modelId="{5E54475A-FBDB-40FD-9E51-7E31F155D53A}">
      <dsp:nvSpPr>
        <dsp:cNvPr id="0" name=""/>
        <dsp:cNvSpPr/>
      </dsp:nvSpPr>
      <dsp:spPr>
        <a:xfrm>
          <a:off x="2810045" y="2234204"/>
          <a:ext cx="688207" cy="68820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1ADA0-3350-484C-B9D5-975B4CAD4DDF}">
      <dsp:nvSpPr>
        <dsp:cNvPr id="0" name=""/>
        <dsp:cNvSpPr/>
      </dsp:nvSpPr>
      <dsp:spPr>
        <a:xfrm>
          <a:off x="2954569" y="2378727"/>
          <a:ext cx="399160" cy="3991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73B36-45D9-4628-9E16-D771588CA923}">
      <dsp:nvSpPr>
        <dsp:cNvPr id="0" name=""/>
        <dsp:cNvSpPr/>
      </dsp:nvSpPr>
      <dsp:spPr>
        <a:xfrm>
          <a:off x="3645726" y="2234204"/>
          <a:ext cx="1622203" cy="6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Presenta </a:t>
          </a:r>
          <a:r>
            <a:rPr lang="en-US" sz="1100" kern="1200" dirty="0" err="1"/>
            <a:t>propuestas</a:t>
          </a:r>
          <a:r>
            <a:rPr lang="en-US" sz="1100" kern="1200" dirty="0"/>
            <a:t> </a:t>
          </a:r>
          <a:r>
            <a:rPr lang="en-US" sz="1100" kern="1200" dirty="0" err="1"/>
            <a:t>en</a:t>
          </a:r>
          <a:r>
            <a:rPr lang="en-US" sz="1100" kern="1200" dirty="0"/>
            <a:t> </a:t>
          </a:r>
          <a:r>
            <a:rPr lang="en-US" sz="1100" kern="1200" dirty="0" err="1"/>
            <a:t>valores</a:t>
          </a:r>
          <a:endParaRPr lang="en-US" sz="1100" kern="1200" dirty="0"/>
        </a:p>
      </dsp:txBody>
      <dsp:txXfrm>
        <a:off x="3645726" y="2234204"/>
        <a:ext cx="1622203" cy="688207"/>
      </dsp:txXfrm>
    </dsp:sp>
    <dsp:sp modelId="{192D279A-A769-4334-ADA3-BBAEB558000C}">
      <dsp:nvSpPr>
        <dsp:cNvPr id="0" name=""/>
        <dsp:cNvSpPr/>
      </dsp:nvSpPr>
      <dsp:spPr>
        <a:xfrm>
          <a:off x="69504" y="3799036"/>
          <a:ext cx="688207" cy="68820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F170C-3990-41BF-BDC8-75EB39C849FC}">
      <dsp:nvSpPr>
        <dsp:cNvPr id="0" name=""/>
        <dsp:cNvSpPr/>
      </dsp:nvSpPr>
      <dsp:spPr>
        <a:xfrm>
          <a:off x="214028" y="3943560"/>
          <a:ext cx="399160" cy="3991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5549E-97D0-4301-B1AF-493E1800B6B6}">
      <dsp:nvSpPr>
        <dsp:cNvPr id="0" name=""/>
        <dsp:cNvSpPr/>
      </dsp:nvSpPr>
      <dsp:spPr>
        <a:xfrm>
          <a:off x="905185" y="3799036"/>
          <a:ext cx="1622203" cy="6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err="1"/>
            <a:t>Escoger</a:t>
          </a:r>
          <a:r>
            <a:rPr lang="en-US" sz="1100" kern="1200" dirty="0"/>
            <a:t> </a:t>
          </a:r>
          <a:r>
            <a:rPr lang="en-US" sz="1100" kern="1200" dirty="0" err="1"/>
            <a:t>el</a:t>
          </a:r>
          <a:r>
            <a:rPr lang="en-US" sz="1100" kern="1200" dirty="0"/>
            <a:t> valor a pustular  </a:t>
          </a:r>
        </a:p>
      </dsp:txBody>
      <dsp:txXfrm>
        <a:off x="905185" y="3799036"/>
        <a:ext cx="1622203" cy="6882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1801-444C-4005-A90E-868825E19233}">
      <dsp:nvSpPr>
        <dsp:cNvPr id="0" name=""/>
        <dsp:cNvSpPr/>
      </dsp:nvSpPr>
      <dsp:spPr>
        <a:xfrm>
          <a:off x="4813276" y="1161951"/>
          <a:ext cx="2202060"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La </a:t>
          </a:r>
          <a:r>
            <a:rPr lang="en-US" sz="3400" kern="1200" dirty="0" err="1"/>
            <a:t>integridad</a:t>
          </a:r>
          <a:r>
            <a:rPr lang="en-US" sz="3400" kern="1200" dirty="0"/>
            <a:t> </a:t>
          </a:r>
          <a:r>
            <a:rPr lang="en-US" sz="3400" kern="1200" dirty="0" err="1"/>
            <a:t>comienza</a:t>
          </a:r>
          <a:r>
            <a:rPr lang="en-US" sz="3400" kern="1200" dirty="0"/>
            <a:t> </a:t>
          </a:r>
          <a:r>
            <a:rPr lang="en-US" sz="3400" kern="1200" dirty="0" err="1"/>
            <a:t>contigo</a:t>
          </a:r>
          <a:endParaRPr lang="en-US" sz="3400" kern="1200" dirty="0"/>
        </a:p>
      </dsp:txBody>
      <dsp:txXfrm>
        <a:off x="4813276" y="1161951"/>
        <a:ext cx="2202060" cy="2202060"/>
      </dsp:txXfrm>
    </dsp:sp>
    <dsp:sp modelId="{0A08AF1C-B189-4E9D-85A6-F5EB7F44C422}">
      <dsp:nvSpPr>
        <dsp:cNvPr id="0" name=""/>
        <dsp:cNvSpPr/>
      </dsp:nvSpPr>
      <dsp:spPr>
        <a:xfrm>
          <a:off x="1850107" y="-1710"/>
          <a:ext cx="4529384" cy="4529384"/>
        </a:xfrm>
        <a:prstGeom prst="circularArrow">
          <a:avLst>
            <a:gd name="adj1" fmla="val 9480"/>
            <a:gd name="adj2" fmla="val 684733"/>
            <a:gd name="adj3" fmla="val 7851859"/>
            <a:gd name="adj4" fmla="val 22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2A152-8637-4D34-874B-B837F4E06096}">
      <dsp:nvSpPr>
        <dsp:cNvPr id="0" name=""/>
        <dsp:cNvSpPr/>
      </dsp:nvSpPr>
      <dsp:spPr>
        <a:xfrm>
          <a:off x="1214262" y="1161951"/>
          <a:ext cx="2202060"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err="1"/>
            <a:t>Postúlate</a:t>
          </a:r>
          <a:r>
            <a:rPr lang="en-US" sz="3400" kern="1200" dirty="0"/>
            <a:t> para </a:t>
          </a:r>
          <a:r>
            <a:rPr lang="en-US" sz="3400" kern="1200" dirty="0" err="1"/>
            <a:t>formar</a:t>
          </a:r>
          <a:r>
            <a:rPr lang="en-US" sz="3400" kern="1200" dirty="0"/>
            <a:t> </a:t>
          </a:r>
          <a:r>
            <a:rPr lang="en-US" sz="3400" kern="1200" dirty="0" err="1"/>
            <a:t>parte</a:t>
          </a:r>
          <a:r>
            <a:rPr lang="en-US" sz="3400" kern="1200" dirty="0"/>
            <a:t> de la CIGCN/OI</a:t>
          </a:r>
        </a:p>
      </dsp:txBody>
      <dsp:txXfrm>
        <a:off x="1214262" y="1161951"/>
        <a:ext cx="2202060" cy="2202060"/>
      </dsp:txXfrm>
    </dsp:sp>
    <dsp:sp modelId="{1D257C1F-E186-4C52-B192-4A43BA098E4A}">
      <dsp:nvSpPr>
        <dsp:cNvPr id="0" name=""/>
        <dsp:cNvSpPr/>
      </dsp:nvSpPr>
      <dsp:spPr>
        <a:xfrm>
          <a:off x="1850107" y="-1710"/>
          <a:ext cx="4529384" cy="4529384"/>
        </a:xfrm>
        <a:prstGeom prst="circularArrow">
          <a:avLst>
            <a:gd name="adj1" fmla="val 9480"/>
            <a:gd name="adj2" fmla="val 684733"/>
            <a:gd name="adj3" fmla="val 18651859"/>
            <a:gd name="adj4" fmla="val 13063409"/>
            <a:gd name="adj5" fmla="val 11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AFFAF-C157-4AD9-A859-02BC50234C28}" type="datetimeFigureOut">
              <a:rPr lang="es-ES" smtClean="0"/>
              <a:t>21/04/2026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5C254-18F4-4CA0-9314-220A2C9FBED1}" type="slidenum">
              <a:rPr lang="es-ES" smtClean="0"/>
              <a:t>‹Nº›</a:t>
            </a:fld>
            <a:endParaRPr lang="es-ES"/>
          </a:p>
        </p:txBody>
      </p:sp>
    </p:spTree>
    <p:extLst>
      <p:ext uri="{BB962C8B-B14F-4D97-AF65-F5344CB8AC3E}">
        <p14:creationId xmlns:p14="http://schemas.microsoft.com/office/powerpoint/2010/main" val="83589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425C254-18F4-4CA0-9314-220A2C9FBED1}" type="slidenum">
              <a:rPr lang="es-ES" smtClean="0"/>
              <a:t>3</a:t>
            </a:fld>
            <a:endParaRPr lang="es-ES"/>
          </a:p>
        </p:txBody>
      </p:sp>
    </p:spTree>
    <p:extLst>
      <p:ext uri="{BB962C8B-B14F-4D97-AF65-F5344CB8AC3E}">
        <p14:creationId xmlns:p14="http://schemas.microsoft.com/office/powerpoint/2010/main" val="398584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189B-90E1-A795-E986-B6BB3D03F2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F0C6D6-7860-C1A2-C79D-F5C2B34AE970}"/>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95E5B28C-5CA1-3954-747B-10C1F502F27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57B04F2-EED3-8930-DC89-E6F184E7D32C}"/>
              </a:ext>
            </a:extLst>
          </p:cNvPr>
          <p:cNvSpPr>
            <a:spLocks noGrp="1"/>
          </p:cNvSpPr>
          <p:nvPr>
            <p:ph type="sldNum" sz="quarter" idx="5"/>
          </p:nvPr>
        </p:nvSpPr>
        <p:spPr/>
        <p:txBody>
          <a:bodyPr/>
          <a:lstStyle/>
          <a:p>
            <a:fld id="{5425C254-18F4-4CA0-9314-220A2C9FBED1}" type="slidenum">
              <a:rPr lang="es-ES" smtClean="0"/>
              <a:t>4</a:t>
            </a:fld>
            <a:endParaRPr lang="es-ES"/>
          </a:p>
        </p:txBody>
      </p:sp>
    </p:spTree>
    <p:extLst>
      <p:ext uri="{BB962C8B-B14F-4D97-AF65-F5344CB8AC3E}">
        <p14:creationId xmlns:p14="http://schemas.microsoft.com/office/powerpoint/2010/main" val="156767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425C254-18F4-4CA0-9314-220A2C9FBED1}" type="slidenum">
              <a:rPr lang="es-ES" smtClean="0"/>
              <a:t>10</a:t>
            </a:fld>
            <a:endParaRPr lang="es-ES"/>
          </a:p>
        </p:txBody>
      </p:sp>
    </p:spTree>
    <p:extLst>
      <p:ext uri="{BB962C8B-B14F-4D97-AF65-F5344CB8AC3E}">
        <p14:creationId xmlns:p14="http://schemas.microsoft.com/office/powerpoint/2010/main" val="177957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387" y="1143000"/>
            <a:ext cx="3634740" cy="2898648"/>
          </a:xfrm>
        </p:spPr>
        <p:txBody>
          <a:bodyPr vert="horz" lIns="91440" tIns="45720" rIns="91440" bIns="45720" rtlCol="0" anchor="b">
            <a:normAutofit/>
          </a:bodyPr>
          <a:lstStyle/>
          <a:p>
            <a:pPr algn="l" defTabSz="914400">
              <a:lnSpc>
                <a:spcPct val="90000"/>
              </a:lnSpc>
            </a:pPr>
            <a:r>
              <a:rPr lang="en-US" sz="4700" dirty="0" err="1"/>
              <a:t>Súmate</a:t>
            </a:r>
            <a:r>
              <a:rPr lang="en-US" sz="4700" dirty="0"/>
              <a:t> a la </a:t>
            </a:r>
            <a:r>
              <a:rPr lang="en-US" sz="4700" dirty="0" err="1"/>
              <a:t>Integridad</a:t>
            </a:r>
            <a:r>
              <a:rPr lang="en-US" sz="4700" dirty="0"/>
              <a:t> Institucional</a:t>
            </a:r>
          </a:p>
        </p:txBody>
      </p:sp>
      <p:sp>
        <p:nvSpPr>
          <p:cNvPr id="3" name="Content Placeholder 2"/>
          <p:cNvSpPr>
            <a:spLocks noGrp="1"/>
          </p:cNvSpPr>
          <p:nvPr>
            <p:ph idx="1"/>
          </p:nvPr>
        </p:nvSpPr>
        <p:spPr>
          <a:xfrm>
            <a:off x="638387" y="4407408"/>
            <a:ext cx="3634740" cy="1335024"/>
          </a:xfrm>
        </p:spPr>
        <p:txBody>
          <a:bodyPr vert="horz" lIns="91440" tIns="45720" rIns="91440" bIns="45720" rtlCol="0">
            <a:normAutofit/>
          </a:bodyPr>
          <a:lstStyle/>
          <a:p>
            <a:pPr marL="0" indent="0" defTabSz="914400">
              <a:lnSpc>
                <a:spcPct val="90000"/>
              </a:lnSpc>
              <a:spcBef>
                <a:spcPts val="1000"/>
              </a:spcBef>
              <a:buNone/>
            </a:pPr>
            <a:r>
              <a:rPr lang="en-US" sz="2100" dirty="0" err="1"/>
              <a:t>Comité</a:t>
            </a:r>
            <a:r>
              <a:rPr lang="en-US" sz="2100" dirty="0"/>
              <a:t> Electoral de la CIGCN y OI</a:t>
            </a:r>
          </a:p>
        </p:txBody>
      </p:sp>
      <p:sp>
        <p:nvSpPr>
          <p:cNvPr id="14" name="Rectangle 13">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94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FF701299-E170-3575-04E3-FA7672267735}"/>
              </a:ext>
            </a:extLst>
          </p:cNvPr>
          <p:cNvPicPr>
            <a:picLocks noChangeAspect="1"/>
          </p:cNvPicPr>
          <p:nvPr/>
        </p:nvPicPr>
        <p:blipFill>
          <a:blip r:embed="rId2"/>
          <a:stretch>
            <a:fillRect/>
          </a:stretch>
        </p:blipFill>
        <p:spPr>
          <a:xfrm>
            <a:off x="4695717" y="672289"/>
            <a:ext cx="4080750" cy="2183200"/>
          </a:xfrm>
          <a:prstGeom prst="rect">
            <a:avLst/>
          </a:prstGeom>
        </p:spPr>
      </p:pic>
      <p:sp>
        <p:nvSpPr>
          <p:cNvPr id="16" name="Rectangle 15">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422" y="4177748"/>
            <a:ext cx="3618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20BA7375-8EA4-990E-5D53-BE0DE11A92F1}"/>
              </a:ext>
            </a:extLst>
          </p:cNvPr>
          <p:cNvPicPr>
            <a:picLocks noChangeAspect="1"/>
          </p:cNvPicPr>
          <p:nvPr/>
        </p:nvPicPr>
        <p:blipFill>
          <a:blip r:embed="rId3"/>
          <a:stretch>
            <a:fillRect/>
          </a:stretch>
        </p:blipFill>
        <p:spPr>
          <a:xfrm>
            <a:off x="4722918" y="3522180"/>
            <a:ext cx="4026348" cy="31438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pPr>
              <a:lnSpc>
                <a:spcPct val="90000"/>
              </a:lnSpc>
            </a:pPr>
            <a:r>
              <a:rPr lang="es-MX" sz="3100" dirty="0"/>
              <a:t>¿Por qué postularte a ser miembro de la CIGCN u </a:t>
            </a:r>
            <a:r>
              <a:rPr lang="es-MX" sz="3100" dirty="0" err="1"/>
              <a:t>OI</a:t>
            </a:r>
            <a:r>
              <a:rPr lang="es-MX" sz="3100" dirty="0"/>
              <a: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E056B62-4E80-EF97-8190-12B185960345}"/>
              </a:ext>
            </a:extLst>
          </p:cNvPr>
          <p:cNvGraphicFramePr>
            <a:graphicFrameLocks noGrp="1"/>
          </p:cNvGraphicFramePr>
          <p:nvPr>
            <p:ph idx="1"/>
            <p:extLst>
              <p:ext uri="{D42A27DB-BD31-4B8C-83A1-F6EECF244321}">
                <p14:modId xmlns:p14="http://schemas.microsoft.com/office/powerpoint/2010/main" val="3861093330"/>
              </p:ext>
            </p:extLst>
          </p:nvPr>
        </p:nvGraphicFramePr>
        <p:xfrm>
          <a:off x="0" y="1393371"/>
          <a:ext cx="9144000" cy="5208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r>
              <a:rPr lang="es-DO" sz="4500"/>
              <a:t>¿Cómo participar?</a:t>
            </a:r>
          </a:p>
        </p:txBody>
      </p:sp>
      <p:graphicFrame>
        <p:nvGraphicFramePr>
          <p:cNvPr id="5" name="Content Placeholder 2">
            <a:extLst>
              <a:ext uri="{FF2B5EF4-FFF2-40B4-BE49-F238E27FC236}">
                <a16:creationId xmlns:a16="http://schemas.microsoft.com/office/drawing/2014/main" id="{4E200F14-FF7F-C699-3D62-0087D5EA9712}"/>
              </a:ext>
            </a:extLst>
          </p:cNvPr>
          <p:cNvGraphicFramePr>
            <a:graphicFrameLocks noGrp="1"/>
          </p:cNvGraphicFramePr>
          <p:nvPr>
            <p:ph idx="1"/>
            <p:extLst>
              <p:ext uri="{D42A27DB-BD31-4B8C-83A1-F6EECF244321}">
                <p14:modId xmlns:p14="http://schemas.microsoft.com/office/powerpoint/2010/main" val="3056152155"/>
              </p:ext>
            </p:extLst>
          </p:nvPr>
        </p:nvGraphicFramePr>
        <p:xfrm>
          <a:off x="3177915" y="1364105"/>
          <a:ext cx="5337435" cy="5156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WhatsApp Video 2026-04-21 at 7.27.56 AM">
            <a:hlinkClick r:id="" action="ppaction://media"/>
            <a:extLst>
              <a:ext uri="{FF2B5EF4-FFF2-40B4-BE49-F238E27FC236}">
                <a16:creationId xmlns:a16="http://schemas.microsoft.com/office/drawing/2014/main" id="{14D04AD8-4571-CE27-3D8F-26B27F23C248}"/>
              </a:ext>
            </a:extLst>
          </p:cNvPr>
          <p:cNvPicPr>
            <a:picLocks noChangeAspect="1"/>
          </p:cNvPicPr>
          <p:nvPr>
            <a:videoFile r:link="rId2"/>
            <p:extLst>
              <p:ext uri="{DAA4B4D4-6D71-4841-9C94-3DE7FCFB9230}">
                <p14:media xmlns:p14="http://schemas.microsoft.com/office/powerpoint/2010/main" r:embed="rId1"/>
              </p:ext>
            </p:extLst>
          </p:nvPr>
        </p:nvPicPr>
        <p:blipFill>
          <a:blip r:embed="rId9"/>
          <a:srcRect t="15273"/>
          <a:stretch>
            <a:fillRect/>
          </a:stretch>
        </p:blipFill>
        <p:spPr>
          <a:xfrm>
            <a:off x="628650" y="2247875"/>
            <a:ext cx="2430436" cy="3492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Tu </a:t>
            </a:r>
            <a:r>
              <a:rPr dirty="0" err="1"/>
              <a:t>participación</a:t>
            </a:r>
            <a:r>
              <a:rPr dirty="0"/>
              <a:t> </a:t>
            </a:r>
            <a:r>
              <a:rPr lang="es-DO" dirty="0"/>
              <a:t>es importante para la institución </a:t>
            </a:r>
            <a:endParaRPr dirty="0"/>
          </a:p>
        </p:txBody>
      </p:sp>
      <p:graphicFrame>
        <p:nvGraphicFramePr>
          <p:cNvPr id="5" name="Content Placeholder 2">
            <a:extLst>
              <a:ext uri="{FF2B5EF4-FFF2-40B4-BE49-F238E27FC236}">
                <a16:creationId xmlns:a16="http://schemas.microsoft.com/office/drawing/2014/main" id="{83A25516-41E7-5BCA-CD2B-FCDA15447F2B}"/>
              </a:ext>
            </a:extLst>
          </p:cNvPr>
          <p:cNvGraphicFramePr>
            <a:graphicFrameLocks noGrp="1"/>
          </p:cNvGraphicFramePr>
          <p:nvPr>
            <p:ph idx="1"/>
            <p:extLst>
              <p:ext uri="{D42A27DB-BD31-4B8C-83A1-F6EECF244321}">
                <p14:modId xmlns:p14="http://schemas.microsoft.com/office/powerpoint/2010/main" val="30682341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576" y="631602"/>
            <a:ext cx="7372350" cy="1325880"/>
          </a:xfrm>
        </p:spPr>
        <p:txBody>
          <a:bodyPr anchor="b">
            <a:normAutofit/>
          </a:bodyPr>
          <a:lstStyle/>
          <a:p>
            <a:r>
              <a:rPr lang="es-DO" sz="3100" dirty="0">
                <a:solidFill>
                  <a:schemeClr val="tx2"/>
                </a:solidFill>
              </a:rPr>
              <a:t>¿Por qué estamos aquí?</a:t>
            </a:r>
          </a:p>
        </p:txBody>
      </p:sp>
      <p:grpSp>
        <p:nvGrpSpPr>
          <p:cNvPr id="23" name="Group 2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9"/>
            <a:chOff x="-305" y="-1"/>
            <a:chExt cx="3832880" cy="2876136"/>
          </a:xfrm>
        </p:grpSpPr>
        <p:sp>
          <p:nvSpPr>
            <p:cNvPr id="24" name="Freeform: Shape 2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340" y="5084569"/>
            <a:ext cx="2151670" cy="1395192"/>
            <a:chOff x="-305" y="-4155"/>
            <a:chExt cx="2514948" cy="2174333"/>
          </a:xfrm>
        </p:grpSpPr>
        <p:sp>
          <p:nvSpPr>
            <p:cNvPr id="30" name="Freeform: Shape 2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a:extLst>
              <a:ext uri="{FF2B5EF4-FFF2-40B4-BE49-F238E27FC236}">
                <a16:creationId xmlns:a16="http://schemas.microsoft.com/office/drawing/2014/main" id="{2F64FC46-3E30-4C73-5BE8-34014F5CCD5A}"/>
              </a:ext>
            </a:extLst>
          </p:cNvPr>
          <p:cNvPicPr>
            <a:picLocks noChangeAspect="1"/>
          </p:cNvPicPr>
          <p:nvPr/>
        </p:nvPicPr>
        <p:blipFill>
          <a:blip r:embed="rId2"/>
          <a:stretch>
            <a:fillRect/>
          </a:stretch>
        </p:blipFill>
        <p:spPr>
          <a:xfrm>
            <a:off x="6005948" y="2752164"/>
            <a:ext cx="3166754" cy="1694213"/>
          </a:xfrm>
          <a:prstGeom prst="rect">
            <a:avLst/>
          </a:prstGeom>
        </p:spPr>
      </p:pic>
      <p:pic>
        <p:nvPicPr>
          <p:cNvPr id="5" name="Imagen 4">
            <a:extLst>
              <a:ext uri="{FF2B5EF4-FFF2-40B4-BE49-F238E27FC236}">
                <a16:creationId xmlns:a16="http://schemas.microsoft.com/office/drawing/2014/main" id="{D94847E8-4AA1-A388-D773-D0DCE6BD1170}"/>
              </a:ext>
            </a:extLst>
          </p:cNvPr>
          <p:cNvPicPr>
            <a:picLocks noChangeAspect="1"/>
          </p:cNvPicPr>
          <p:nvPr/>
        </p:nvPicPr>
        <p:blipFill>
          <a:blip r:embed="rId3"/>
          <a:stretch>
            <a:fillRect/>
          </a:stretch>
        </p:blipFill>
        <p:spPr>
          <a:xfrm>
            <a:off x="7613592" y="5068172"/>
            <a:ext cx="1286879" cy="1004824"/>
          </a:xfrm>
          <a:prstGeom prst="rect">
            <a:avLst/>
          </a:prstGeom>
        </p:spPr>
      </p:pic>
      <p:sp>
        <p:nvSpPr>
          <p:cNvPr id="7" name="CuadroTexto 6">
            <a:extLst>
              <a:ext uri="{FF2B5EF4-FFF2-40B4-BE49-F238E27FC236}">
                <a16:creationId xmlns:a16="http://schemas.microsoft.com/office/drawing/2014/main" id="{D8CFC00A-BF83-ED97-C406-A5E1E318BA12}"/>
              </a:ext>
            </a:extLst>
          </p:cNvPr>
          <p:cNvSpPr txBox="1"/>
          <p:nvPr/>
        </p:nvSpPr>
        <p:spPr>
          <a:xfrm>
            <a:off x="717088" y="2561686"/>
            <a:ext cx="4572000" cy="4247317"/>
          </a:xfrm>
          <a:prstGeom prst="rect">
            <a:avLst/>
          </a:prstGeom>
          <a:noFill/>
        </p:spPr>
        <p:txBody>
          <a:bodyPr wrap="square">
            <a:spAutoFit/>
          </a:bodyPr>
          <a:lstStyle/>
          <a:p>
            <a:pPr algn="just"/>
            <a:r>
              <a:rPr lang="es-ES" dirty="0"/>
              <a:t>Estamos aquí para impulsar una cultura de integridad que transforme la gestión pública desde dentro, sensibilizando a cada colaborador sobre el rol estratégico de las </a:t>
            </a:r>
            <a:r>
              <a:rPr lang="es-ES" dirty="0" err="1"/>
              <a:t>implemetacion</a:t>
            </a:r>
            <a:r>
              <a:rPr lang="es-ES" dirty="0"/>
              <a:t> de una Comisiones de Integridad Gubernamental y Cumplimiento Normativo (CIGCN) y del Oficial de Integridad (OI) como pilares fundamentales en la prevención de la corrupción Para sensibilizar sobre el rol de la CIGCN y el Oficial de Integridad (OI), motivar la participación en su proceso de elección y fortalecer una cultura ética basada en la transparencia, la integridad y el compromiso institucional.</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886" y="679620"/>
            <a:ext cx="7609114" cy="613461"/>
          </a:xfrm>
        </p:spPr>
        <p:txBody>
          <a:bodyPr anchor="b">
            <a:noAutofit/>
          </a:bodyPr>
          <a:lstStyle/>
          <a:p>
            <a:r>
              <a:rPr lang="es-DO" sz="4500"/>
              <a:t>¿Qué es la CIGCN?</a:t>
            </a:r>
            <a:endParaRPr lang="es-DO" sz="4500" dirty="0"/>
          </a:p>
        </p:txBody>
      </p:sp>
      <p:grpSp>
        <p:nvGrpSpPr>
          <p:cNvPr id="12" name="Group 11">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4155"/>
            <a:ext cx="1886211" cy="2174333"/>
            <a:chOff x="-305" y="-4155"/>
            <a:chExt cx="2514948" cy="2174333"/>
          </a:xfrm>
        </p:grpSpPr>
        <p:sp>
          <p:nvSpPr>
            <p:cNvPr id="13" name="Freeform: Shape 12">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uadroTexto 5">
            <a:extLst>
              <a:ext uri="{FF2B5EF4-FFF2-40B4-BE49-F238E27FC236}">
                <a16:creationId xmlns:a16="http://schemas.microsoft.com/office/drawing/2014/main" id="{612C9010-067F-1E96-0B1B-98F72C9D38F7}"/>
              </a:ext>
            </a:extLst>
          </p:cNvPr>
          <p:cNvSpPr txBox="1"/>
          <p:nvPr/>
        </p:nvSpPr>
        <p:spPr>
          <a:xfrm>
            <a:off x="381000" y="1780831"/>
            <a:ext cx="4800600" cy="4524315"/>
          </a:xfrm>
          <a:prstGeom prst="rect">
            <a:avLst/>
          </a:prstGeom>
          <a:noFill/>
        </p:spPr>
        <p:txBody>
          <a:bodyPr wrap="square">
            <a:spAutoFit/>
          </a:bodyPr>
          <a:lstStyle/>
          <a:p>
            <a:pPr algn="just"/>
            <a:r>
              <a:rPr lang="es-ES" b="1" dirty="0">
                <a:latin typeface="Palatino Linotype" panose="02040502050505030304" pitchFamily="18" charset="0"/>
                <a:cs typeface="Calibri" panose="020F0502020204030204" pitchFamily="34" charset="0"/>
              </a:rPr>
              <a:t> </a:t>
            </a:r>
            <a:r>
              <a:rPr lang="es-ES" dirty="0">
                <a:latin typeface="Palatino Linotype" panose="02040502050505030304" pitchFamily="18" charset="0"/>
                <a:cs typeface="Calibri" panose="020F0502020204030204" pitchFamily="34" charset="0"/>
              </a:rPr>
              <a:t>En función del </a:t>
            </a:r>
            <a:r>
              <a:rPr lang="es-ES" b="1" dirty="0">
                <a:latin typeface="Palatino Linotype" panose="02040502050505030304" pitchFamily="18" charset="0"/>
                <a:cs typeface="Calibri" panose="020F0502020204030204" pitchFamily="34" charset="0"/>
              </a:rPr>
              <a:t>artículo 4 </a:t>
            </a:r>
            <a:r>
              <a:rPr lang="es-ES" dirty="0">
                <a:latin typeface="Palatino Linotype" panose="02040502050505030304" pitchFamily="18" charset="0"/>
                <a:cs typeface="Calibri" panose="020F0502020204030204" pitchFamily="34" charset="0"/>
              </a:rPr>
              <a:t>del </a:t>
            </a:r>
            <a:r>
              <a:rPr lang="es-ES" b="1" dirty="0">
                <a:latin typeface="Palatino Linotype" panose="02040502050505030304" pitchFamily="18" charset="0"/>
                <a:cs typeface="Calibri" panose="020F0502020204030204" pitchFamily="34" charset="0"/>
              </a:rPr>
              <a:t>Decreto</a:t>
            </a:r>
            <a:r>
              <a:rPr lang="es-ES" dirty="0">
                <a:latin typeface="Palatino Linotype" panose="02040502050505030304" pitchFamily="18" charset="0"/>
                <a:cs typeface="Calibri" panose="020F0502020204030204" pitchFamily="34" charset="0"/>
              </a:rPr>
              <a:t> </a:t>
            </a:r>
            <a:r>
              <a:rPr lang="es-ES" b="1" dirty="0">
                <a:latin typeface="Palatino Linotype" panose="02040502050505030304" pitchFamily="18" charset="0"/>
                <a:cs typeface="Calibri" panose="020F0502020204030204" pitchFamily="34" charset="0"/>
              </a:rPr>
              <a:t> 791/2021,</a:t>
            </a:r>
            <a:r>
              <a:rPr lang="es-ES" dirty="0">
                <a:latin typeface="Palatino Linotype" panose="02040502050505030304" pitchFamily="18" charset="0"/>
                <a:cs typeface="Calibri" panose="020F0502020204030204" pitchFamily="34" charset="0"/>
              </a:rPr>
              <a:t>  define la </a:t>
            </a:r>
            <a:r>
              <a:rPr lang="es-ES" dirty="0"/>
              <a:t> CIGCN como  un órgano plural de servidores públicos, con representación de todos los grupos ocupacionales presentes en la  Administración Pública, creada con el objeto de promover la institucionalización de la ética y el estímulo de conductas íntegras en el servidor público, vigilar el cumplimiento del Código de </a:t>
            </a:r>
            <a:r>
              <a:rPr lang="es-ES" dirty="0" err="1"/>
              <a:t>Etica</a:t>
            </a:r>
            <a:r>
              <a:rPr lang="es-ES" dirty="0"/>
              <a:t> y Conducta de los Servidores Públicos, a fungir de órgano operativo para la estandarización de programas y políticas· cumplimiento normativo, prevención de riesgo, antisoborno y manejo de herramientas de integridad gubernamental para así prevenir los actos de corrupción y conflictos de intereses en la Administración Pública.</a:t>
            </a:r>
          </a:p>
        </p:txBody>
      </p:sp>
      <p:pic>
        <p:nvPicPr>
          <p:cNvPr id="19" name="Imagen 18">
            <a:extLst>
              <a:ext uri="{FF2B5EF4-FFF2-40B4-BE49-F238E27FC236}">
                <a16:creationId xmlns:a16="http://schemas.microsoft.com/office/drawing/2014/main" id="{6C6DEC8B-86B2-A553-109B-69FA814286A2}"/>
              </a:ext>
            </a:extLst>
          </p:cNvPr>
          <p:cNvPicPr>
            <a:picLocks noChangeAspect="1"/>
          </p:cNvPicPr>
          <p:nvPr/>
        </p:nvPicPr>
        <p:blipFill>
          <a:blip r:embed="rId3"/>
          <a:stretch>
            <a:fillRect/>
          </a:stretch>
        </p:blipFill>
        <p:spPr>
          <a:xfrm>
            <a:off x="5181600" y="1780831"/>
            <a:ext cx="3677183" cy="4173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E26C71-1DF4-86D3-1C28-149FF7FF8742}"/>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C040ED62-079A-C1C3-F264-E6B5E56CE947}"/>
              </a:ext>
            </a:extLst>
          </p:cNvPr>
          <p:cNvSpPr>
            <a:spLocks noGrp="1"/>
          </p:cNvSpPr>
          <p:nvPr>
            <p:ph type="title"/>
          </p:nvPr>
        </p:nvSpPr>
        <p:spPr>
          <a:xfrm>
            <a:off x="429369" y="238539"/>
            <a:ext cx="8263890" cy="1434415"/>
          </a:xfrm>
        </p:spPr>
        <p:txBody>
          <a:bodyPr anchor="b">
            <a:normAutofit/>
          </a:bodyPr>
          <a:lstStyle/>
          <a:p>
            <a:pPr>
              <a:lnSpc>
                <a:spcPct val="90000"/>
              </a:lnSpc>
            </a:pPr>
            <a:r>
              <a:rPr lang="es-ES" sz="4000" b="1">
                <a:latin typeface="Palatino Linotype" panose="02040502050505030304" pitchFamily="18" charset="0"/>
                <a:cs typeface="Calibri" panose="020F0502020204030204" pitchFamily="34" charset="0"/>
              </a:rPr>
              <a:t>¿Que es un Oficial de Integridad?</a:t>
            </a:r>
            <a:br>
              <a:rPr lang="en-US" sz="4000" b="1">
                <a:latin typeface="Palatino Linotype" panose="02040502050505030304" pitchFamily="18" charset="0"/>
                <a:cs typeface="Calibri" panose="020F0502020204030204" pitchFamily="34" charset="0"/>
              </a:rPr>
            </a:br>
            <a:endParaRPr lang="es-ES" sz="40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C2549-0ED9-A8C3-9B11-7F59604C4DFF}"/>
              </a:ext>
            </a:extLst>
          </p:cNvPr>
          <p:cNvSpPr>
            <a:spLocks noGrp="1"/>
          </p:cNvSpPr>
          <p:nvPr>
            <p:ph idx="1"/>
          </p:nvPr>
        </p:nvSpPr>
        <p:spPr>
          <a:xfrm>
            <a:off x="429369" y="2071316"/>
            <a:ext cx="5035164" cy="4119172"/>
          </a:xfrm>
        </p:spPr>
        <p:txBody>
          <a:bodyPr anchor="t">
            <a:normAutofit/>
          </a:bodyPr>
          <a:lstStyle/>
          <a:p>
            <a:pPr marL="0" indent="0" algn="just">
              <a:buNone/>
            </a:pPr>
            <a:r>
              <a:rPr lang="es-ES" sz="1900" dirty="0">
                <a:latin typeface="Palatino Linotype" panose="02040502050505030304" pitchFamily="18" charset="0"/>
                <a:cs typeface="Calibri" panose="020F0502020204030204" pitchFamily="34" charset="0"/>
              </a:rPr>
              <a:t> En función del </a:t>
            </a:r>
            <a:r>
              <a:rPr lang="es-ES" sz="1900" b="1" dirty="0">
                <a:latin typeface="Palatino Linotype" panose="02040502050505030304" pitchFamily="18" charset="0"/>
                <a:cs typeface="Calibri" panose="020F0502020204030204" pitchFamily="34" charset="0"/>
              </a:rPr>
              <a:t>artículo 1 </a:t>
            </a:r>
            <a:r>
              <a:rPr lang="es-ES" sz="1900" dirty="0">
                <a:latin typeface="Palatino Linotype" panose="02040502050505030304" pitchFamily="18" charset="0"/>
                <a:cs typeface="Calibri" panose="020F0502020204030204" pitchFamily="34" charset="0"/>
              </a:rPr>
              <a:t>de la </a:t>
            </a:r>
            <a:r>
              <a:rPr lang="es-ES" sz="1900" b="1" dirty="0">
                <a:latin typeface="Palatino Linotype" panose="02040502050505030304" pitchFamily="18" charset="0"/>
                <a:cs typeface="Calibri" panose="020F0502020204030204" pitchFamily="34" charset="0"/>
              </a:rPr>
              <a:t>Resolución 01/2026, </a:t>
            </a:r>
            <a:r>
              <a:rPr lang="es-ES" sz="1900" dirty="0">
                <a:latin typeface="Palatino Linotype" panose="02040502050505030304" pitchFamily="18" charset="0"/>
                <a:cs typeface="Calibri" panose="020F0502020204030204" pitchFamily="34" charset="0"/>
              </a:rPr>
              <a:t>define  la figura del Oficial de Integridad (OI), se establece que este es el servidor público responsable de la implementación, ejecución y consolidación del Sistema Nacional de Integridad de la República Dominicana (SNIRD), así como de la aplicación de las políticas y normativas institucionales con enfoque en la prevención de la corrupción, el antisoborno y el fortalecimiento de las herramientas de integridad gubernamental.</a:t>
            </a:r>
            <a:endParaRPr lang="es-DO" sz="1900" dirty="0"/>
          </a:p>
        </p:txBody>
      </p:sp>
      <p:pic>
        <p:nvPicPr>
          <p:cNvPr id="9" name="Imagen 8">
            <a:extLst>
              <a:ext uri="{FF2B5EF4-FFF2-40B4-BE49-F238E27FC236}">
                <a16:creationId xmlns:a16="http://schemas.microsoft.com/office/drawing/2014/main" id="{ABE9FB84-D926-5EB3-94B0-7D3C8A987D39}"/>
              </a:ext>
            </a:extLst>
          </p:cNvPr>
          <p:cNvPicPr>
            <a:picLocks noChangeAspect="1"/>
          </p:cNvPicPr>
          <p:nvPr/>
        </p:nvPicPr>
        <p:blipFill>
          <a:blip r:embed="rId3"/>
          <a:srcRect l="20749" r="22251" b="3"/>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279173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r>
              <a:rPr lang="es-DO" sz="4500" dirty="0"/>
              <a:t>¿Qué hace la CIGCN/</a:t>
            </a:r>
            <a:r>
              <a:rPr lang="es-DO" sz="4500" dirty="0" err="1"/>
              <a:t>OI</a:t>
            </a:r>
            <a:r>
              <a:rPr lang="es-DO" sz="4500" dirty="0"/>
              <a:t>?</a:t>
            </a:r>
          </a:p>
        </p:txBody>
      </p:sp>
      <p:pic>
        <p:nvPicPr>
          <p:cNvPr id="4" name="Imagen 3">
            <a:extLst>
              <a:ext uri="{FF2B5EF4-FFF2-40B4-BE49-F238E27FC236}">
                <a16:creationId xmlns:a16="http://schemas.microsoft.com/office/drawing/2014/main" id="{9BDFE0F4-615A-07E1-0C8D-60DA03776DD7}"/>
              </a:ext>
            </a:extLst>
          </p:cNvPr>
          <p:cNvPicPr>
            <a:picLocks noChangeAspect="1"/>
          </p:cNvPicPr>
          <p:nvPr/>
        </p:nvPicPr>
        <p:blipFill>
          <a:blip r:embed="rId2"/>
          <a:stretch>
            <a:fillRect/>
          </a:stretch>
        </p:blipFill>
        <p:spPr>
          <a:xfrm>
            <a:off x="8018823" y="186511"/>
            <a:ext cx="993054" cy="775398"/>
          </a:xfrm>
          <a:prstGeom prst="rect">
            <a:avLst/>
          </a:prstGeom>
        </p:spPr>
      </p:pic>
      <p:pic>
        <p:nvPicPr>
          <p:cNvPr id="6" name="Imagen 5">
            <a:extLst>
              <a:ext uri="{FF2B5EF4-FFF2-40B4-BE49-F238E27FC236}">
                <a16:creationId xmlns:a16="http://schemas.microsoft.com/office/drawing/2014/main" id="{7F46D4DC-1A51-C79C-6C4F-E4578CCE1271}"/>
              </a:ext>
            </a:extLst>
          </p:cNvPr>
          <p:cNvPicPr>
            <a:picLocks noChangeAspect="1"/>
          </p:cNvPicPr>
          <p:nvPr/>
        </p:nvPicPr>
        <p:blipFill>
          <a:blip r:embed="rId3"/>
          <a:stretch>
            <a:fillRect/>
          </a:stretch>
        </p:blipFill>
        <p:spPr>
          <a:xfrm>
            <a:off x="129837" y="251232"/>
            <a:ext cx="1466438" cy="784544"/>
          </a:xfrm>
          <a:prstGeom prst="rect">
            <a:avLst/>
          </a:prstGeom>
        </p:spPr>
      </p:pic>
      <p:graphicFrame>
        <p:nvGraphicFramePr>
          <p:cNvPr id="16" name="Content Placeholder 2">
            <a:extLst>
              <a:ext uri="{FF2B5EF4-FFF2-40B4-BE49-F238E27FC236}">
                <a16:creationId xmlns:a16="http://schemas.microsoft.com/office/drawing/2014/main" id="{B0578567-C497-84D1-0E9E-87D88CAF131D}"/>
              </a:ext>
            </a:extLst>
          </p:cNvPr>
          <p:cNvGraphicFramePr>
            <a:graphicFrameLocks noGrp="1"/>
          </p:cNvGraphicFramePr>
          <p:nvPr>
            <p:ph idx="1"/>
            <p:extLst>
              <p:ext uri="{D42A27DB-BD31-4B8C-83A1-F6EECF244321}">
                <p14:modId xmlns:p14="http://schemas.microsoft.com/office/powerpoint/2010/main" val="1693111910"/>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nSpc>
                <a:spcPct val="90000"/>
              </a:lnSpc>
            </a:pPr>
            <a:r>
              <a:rPr lang="es-DO" sz="3500" b="1"/>
              <a:t>Importancia de contar con una CIGCN/OI: enunciativa, pero no limitativa:</a:t>
            </a:r>
            <a:endParaRPr lang="es-DO" sz="3500"/>
          </a:p>
        </p:txBody>
      </p:sp>
      <p:graphicFrame>
        <p:nvGraphicFramePr>
          <p:cNvPr id="5" name="Content Placeholder 2">
            <a:extLst>
              <a:ext uri="{FF2B5EF4-FFF2-40B4-BE49-F238E27FC236}">
                <a16:creationId xmlns:a16="http://schemas.microsoft.com/office/drawing/2014/main" id="{354E5DD1-3BED-AFC5-5EC6-7E352A1E5724}"/>
              </a:ext>
            </a:extLst>
          </p:cNvPr>
          <p:cNvGraphicFramePr>
            <a:graphicFrameLocks noGrp="1"/>
          </p:cNvGraphicFramePr>
          <p:nvPr>
            <p:ph idx="1"/>
            <p:extLst>
              <p:ext uri="{D42A27DB-BD31-4B8C-83A1-F6EECF244321}">
                <p14:modId xmlns:p14="http://schemas.microsoft.com/office/powerpoint/2010/main" val="353988216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s-DO" sz="3500"/>
              <a:t>Participación del servidor público</a:t>
            </a:r>
          </a:p>
        </p:txBody>
      </p:sp>
      <p:pic>
        <p:nvPicPr>
          <p:cNvPr id="4" name="Imagen 3">
            <a:extLst>
              <a:ext uri="{FF2B5EF4-FFF2-40B4-BE49-F238E27FC236}">
                <a16:creationId xmlns:a16="http://schemas.microsoft.com/office/drawing/2014/main" id="{BF694565-D5F4-549B-58F0-717833F83712}"/>
              </a:ext>
            </a:extLst>
          </p:cNvPr>
          <p:cNvPicPr>
            <a:picLocks noChangeAspect="1"/>
          </p:cNvPicPr>
          <p:nvPr/>
        </p:nvPicPr>
        <p:blipFill>
          <a:blip r:embed="rId2"/>
          <a:srcRect l="36321" r="16626" b="-1"/>
          <a:stretch>
            <a:fillRect/>
          </a:stretch>
        </p:blipFill>
        <p:spPr>
          <a:xfrm>
            <a:off x="4572000" y="1"/>
            <a:ext cx="4577118" cy="6858000"/>
          </a:xfrm>
          <a:prstGeom prst="rect">
            <a:avLst/>
          </a:prstGeom>
        </p:spPr>
      </p:pic>
      <p:graphicFrame>
        <p:nvGraphicFramePr>
          <p:cNvPr id="5" name="Content Placeholder 2">
            <a:extLst>
              <a:ext uri="{FF2B5EF4-FFF2-40B4-BE49-F238E27FC236}">
                <a16:creationId xmlns:a16="http://schemas.microsoft.com/office/drawing/2014/main" id="{99B1C4F5-C3FD-2C55-C0CD-9253E7786032}"/>
              </a:ext>
            </a:extLst>
          </p:cNvPr>
          <p:cNvGraphicFramePr>
            <a:graphicFrameLocks noGrp="1"/>
          </p:cNvGraphicFramePr>
          <p:nvPr>
            <p:ph idx="1"/>
            <p:extLst>
              <p:ext uri="{D42A27DB-BD31-4B8C-83A1-F6EECF244321}">
                <p14:modId xmlns:p14="http://schemas.microsoft.com/office/powerpoint/2010/main" val="3140465012"/>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427" y="1176548"/>
            <a:ext cx="3200400" cy="1437406"/>
          </a:xfrm>
        </p:spPr>
        <p:txBody>
          <a:bodyPr anchor="t">
            <a:normAutofit/>
          </a:bodyPr>
          <a:lstStyle/>
          <a:p>
            <a:r>
              <a:rPr lang="es-MX" sz="2800" dirty="0"/>
              <a:t>Requisitos para ser miembro de la CIGCN/</a:t>
            </a:r>
            <a:r>
              <a:rPr lang="es-MX" sz="2800" dirty="0" err="1"/>
              <a:t>OI</a:t>
            </a:r>
            <a:endParaRPr lang="es-MX" sz="2800" dirty="0"/>
          </a:p>
        </p:txBody>
      </p:sp>
      <p:cxnSp>
        <p:nvCxnSpPr>
          <p:cNvPr id="22" name="Straight Connector 17">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B2D203E9-CD2B-16FE-6779-2B5907B8EE35}"/>
              </a:ext>
            </a:extLst>
          </p:cNvPr>
          <p:cNvPicPr>
            <a:picLocks noChangeAspect="1"/>
          </p:cNvPicPr>
          <p:nvPr/>
        </p:nvPicPr>
        <p:blipFill>
          <a:blip r:embed="rId2"/>
          <a:srcRect t="7267" b="36713"/>
          <a:stretch>
            <a:fillRect/>
          </a:stretch>
        </p:blipFill>
        <p:spPr>
          <a:xfrm>
            <a:off x="20" y="4153443"/>
            <a:ext cx="9143980" cy="2704556"/>
          </a:xfrm>
          <a:prstGeom prst="rect">
            <a:avLst/>
          </a:prstGeom>
        </p:spPr>
      </p:pic>
      <p:graphicFrame>
        <p:nvGraphicFramePr>
          <p:cNvPr id="5" name="Content Placeholder 2">
            <a:extLst>
              <a:ext uri="{FF2B5EF4-FFF2-40B4-BE49-F238E27FC236}">
                <a16:creationId xmlns:a16="http://schemas.microsoft.com/office/drawing/2014/main" id="{9A413648-C714-590C-C858-CE0589071AF6}"/>
              </a:ext>
            </a:extLst>
          </p:cNvPr>
          <p:cNvGraphicFramePr>
            <a:graphicFrameLocks noGrp="1"/>
          </p:cNvGraphicFramePr>
          <p:nvPr>
            <p:ph idx="1"/>
            <p:extLst>
              <p:ext uri="{D42A27DB-BD31-4B8C-83A1-F6EECF244321}">
                <p14:modId xmlns:p14="http://schemas.microsoft.com/office/powerpoint/2010/main" val="3659892346"/>
              </p:ext>
            </p:extLst>
          </p:nvPr>
        </p:nvGraphicFramePr>
        <p:xfrm>
          <a:off x="3173638" y="1143486"/>
          <a:ext cx="5766935" cy="2704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405B3E-98D8-97FF-4A3E-9CBC872341AB}"/>
            </a:ext>
          </a:extLst>
        </p:cNvPr>
        <p:cNvGrpSpPr/>
        <p:nvPr/>
      </p:nvGrpSpPr>
      <p:grpSpPr>
        <a:xfrm>
          <a:off x="0" y="0"/>
          <a:ext cx="0" cy="0"/>
          <a:chOff x="0" y="0"/>
          <a:chExt cx="0" cy="0"/>
        </a:xfrm>
      </p:grpSpPr>
      <p:cxnSp>
        <p:nvCxnSpPr>
          <p:cNvPr id="22" name="Straight Connector 17">
            <a:extLst>
              <a:ext uri="{FF2B5EF4-FFF2-40B4-BE49-F238E27FC236}">
                <a16:creationId xmlns:a16="http://schemas.microsoft.com/office/drawing/2014/main" id="{8365FCFF-8CAB-5491-F8CB-271B445CC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ítulo 7">
            <a:extLst>
              <a:ext uri="{FF2B5EF4-FFF2-40B4-BE49-F238E27FC236}">
                <a16:creationId xmlns:a16="http://schemas.microsoft.com/office/drawing/2014/main" id="{6E53C904-E690-2333-7C25-9D84D85BF025}"/>
              </a:ext>
            </a:extLst>
          </p:cNvPr>
          <p:cNvSpPr>
            <a:spLocks noGrp="1"/>
          </p:cNvSpPr>
          <p:nvPr>
            <p:ph type="title"/>
          </p:nvPr>
        </p:nvSpPr>
        <p:spPr/>
        <p:txBody>
          <a:bodyPr/>
          <a:lstStyle/>
          <a:p>
            <a:endParaRPr lang="es-ES"/>
          </a:p>
        </p:txBody>
      </p:sp>
      <p:pic>
        <p:nvPicPr>
          <p:cNvPr id="10" name="Imagen 9">
            <a:extLst>
              <a:ext uri="{FF2B5EF4-FFF2-40B4-BE49-F238E27FC236}">
                <a16:creationId xmlns:a16="http://schemas.microsoft.com/office/drawing/2014/main" id="{1D036ACE-F08D-F1AC-0834-4A21D3313F50}"/>
              </a:ext>
            </a:extLst>
          </p:cNvPr>
          <p:cNvPicPr>
            <a:picLocks noChangeAspect="1"/>
          </p:cNvPicPr>
          <p:nvPr/>
        </p:nvPicPr>
        <p:blipFill>
          <a:blip r:embed="rId2"/>
          <a:stretch>
            <a:fillRect/>
          </a:stretch>
        </p:blipFill>
        <p:spPr>
          <a:xfrm>
            <a:off x="-159543" y="0"/>
            <a:ext cx="9303543" cy="6858000"/>
          </a:xfrm>
          <a:prstGeom prst="rect">
            <a:avLst/>
          </a:prstGeom>
        </p:spPr>
      </p:pic>
    </p:spTree>
    <p:extLst>
      <p:ext uri="{BB962C8B-B14F-4D97-AF65-F5344CB8AC3E}">
        <p14:creationId xmlns:p14="http://schemas.microsoft.com/office/powerpoint/2010/main" val="2735619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TotalTime>
  <Words>677</Words>
  <Application>Microsoft Office PowerPoint</Application>
  <PresentationFormat>Presentación en pantalla (4:3)</PresentationFormat>
  <Paragraphs>50</Paragraphs>
  <Slides>12</Slides>
  <Notes>3</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Arial</vt:lpstr>
      <vt:lpstr>Calibri</vt:lpstr>
      <vt:lpstr>Palatino Linotype</vt:lpstr>
      <vt:lpstr>Office Theme</vt:lpstr>
      <vt:lpstr>Súmate a la Integridad Institucional</vt:lpstr>
      <vt:lpstr>¿Por qué estamos aquí?</vt:lpstr>
      <vt:lpstr>¿Qué es la CIGCN?</vt:lpstr>
      <vt:lpstr>¿Que es un Oficial de Integridad? </vt:lpstr>
      <vt:lpstr>¿Qué hace la CIGCN/OI?</vt:lpstr>
      <vt:lpstr>Importancia de contar con una CIGCN/OI: enunciativa, pero no limitativa:</vt:lpstr>
      <vt:lpstr>Participación del servidor público</vt:lpstr>
      <vt:lpstr>Requisitos para ser miembro de la CIGCN/OI</vt:lpstr>
      <vt:lpstr>Presentación de PowerPoint</vt:lpstr>
      <vt:lpstr>¿Por qué postularte a ser miembro de la CIGCN u OI?</vt:lpstr>
      <vt:lpstr>¿Cómo participar?</vt:lpstr>
      <vt:lpstr>Tu participación es importante para la institución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José Luis Almonte Ramírez</dc:creator>
  <cp:keywords/>
  <dc:description>generated using python-pptx</dc:description>
  <cp:lastModifiedBy>José Luis Almonte Ramírez</cp:lastModifiedBy>
  <cp:revision>6</cp:revision>
  <dcterms:created xsi:type="dcterms:W3CDTF">2013-01-27T09:14:16Z</dcterms:created>
  <dcterms:modified xsi:type="dcterms:W3CDTF">2026-04-21T16:06:18Z</dcterms:modified>
  <cp:category/>
</cp:coreProperties>
</file>